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7"/>
  </p:notesMasterIdLst>
  <p:sldIdLst>
    <p:sldId id="256" r:id="rId3"/>
    <p:sldId id="257" r:id="rId4"/>
    <p:sldId id="259" r:id="rId5"/>
    <p:sldId id="258"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Roboto" panose="02000000000000000000" pitchFamily="2" charset="0"/>
      <p:regular r:id="rId12"/>
      <p:bold r:id="rId13"/>
      <p:italic r:id="rId14"/>
      <p:boldItalic r:id="rId15"/>
    </p:embeddedFont>
    <p:embeddedFont>
      <p:font typeface="Verdana" panose="020B060403050404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M/mIsi8wyNdgXaL1RqcoptJV5A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75F4DB-EA74-CB97-FE47-697BFE2A4218}" name="Eli Morrell" initials="EM" userId="S::eli@natuurverdubbelaars.onmicrosoft.com::8fd198e3-8cac-41dd-a1f8-5e4699ff29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23"/>
  </p:normalViewPr>
  <p:slideViewPr>
    <p:cSldViewPr snapToGrid="0">
      <p:cViewPr varScale="1">
        <p:scale>
          <a:sx n="150" d="100"/>
          <a:sy n="150" d="100"/>
        </p:scale>
        <p:origin x="33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9.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ien van Hoogen" userId="15a6d91d95fd66e9" providerId="LiveId" clId="{7C646A24-18C0-4ADB-8955-062470307910}"/>
    <pc:docChg chg="modSld">
      <pc:chgData name="Jorien van Hoogen" userId="15a6d91d95fd66e9" providerId="LiveId" clId="{7C646A24-18C0-4ADB-8955-062470307910}" dt="2022-09-27T12:13:46.157" v="2" actId="255"/>
      <pc:docMkLst>
        <pc:docMk/>
      </pc:docMkLst>
      <pc:sldChg chg="modSp mod">
        <pc:chgData name="Jorien van Hoogen" userId="15a6d91d95fd66e9" providerId="LiveId" clId="{7C646A24-18C0-4ADB-8955-062470307910}" dt="2022-09-27T12:11:51.215" v="0" actId="255"/>
        <pc:sldMkLst>
          <pc:docMk/>
          <pc:sldMk cId="0" sldId="257"/>
        </pc:sldMkLst>
        <pc:spChg chg="mod">
          <ac:chgData name="Jorien van Hoogen" userId="15a6d91d95fd66e9" providerId="LiveId" clId="{7C646A24-18C0-4ADB-8955-062470307910}" dt="2022-09-27T12:11:51.215" v="0" actId="255"/>
          <ac:spMkLst>
            <pc:docMk/>
            <pc:sldMk cId="0" sldId="257"/>
            <ac:spMk id="342" creationId="{00000000-0000-0000-0000-000000000000}"/>
          </ac:spMkLst>
        </pc:spChg>
      </pc:sldChg>
      <pc:sldChg chg="modSp mod">
        <pc:chgData name="Jorien van Hoogen" userId="15a6d91d95fd66e9" providerId="LiveId" clId="{7C646A24-18C0-4ADB-8955-062470307910}" dt="2022-09-27T12:13:46.157" v="2" actId="255"/>
        <pc:sldMkLst>
          <pc:docMk/>
          <pc:sldMk cId="3370359414" sldId="259"/>
        </pc:sldMkLst>
        <pc:spChg chg="mod">
          <ac:chgData name="Jorien van Hoogen" userId="15a6d91d95fd66e9" providerId="LiveId" clId="{7C646A24-18C0-4ADB-8955-062470307910}" dt="2022-09-27T12:13:46.157" v="2" actId="255"/>
          <ac:spMkLst>
            <pc:docMk/>
            <pc:sldMk cId="3370359414" sldId="259"/>
            <ac:spMk id="3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3" name="Google Shape;3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0" name="Google Shape;3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0" name="Google Shape;3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996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550edca04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550edca04c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dia" type="title">
  <p:cSld name="TITLE">
    <p:bg>
      <p:bgPr>
        <a:solidFill>
          <a:schemeClr val="dk2"/>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ctrTitle"/>
          </p:nvPr>
        </p:nvSpPr>
        <p:spPr>
          <a:xfrm>
            <a:off x="6554588" y="1882800"/>
            <a:ext cx="5004000" cy="2336400"/>
          </a:xfrm>
          <a:prstGeom prst="rect">
            <a:avLst/>
          </a:prstGeom>
          <a:noFill/>
          <a:ln>
            <a:noFill/>
          </a:ln>
        </p:spPr>
        <p:txBody>
          <a:bodyPr spcFirstLastPara="1" wrap="square" lIns="91425" tIns="90000" rIns="91425" bIns="90000" anchor="b" anchorCtr="0">
            <a:normAutofit/>
          </a:bodyPr>
          <a:lstStyle>
            <a:lvl1pPr lvl="0" algn="l">
              <a:lnSpc>
                <a:spcPct val="90000"/>
              </a:lnSpc>
              <a:spcBef>
                <a:spcPts val="0"/>
              </a:spcBef>
              <a:spcAft>
                <a:spcPts val="0"/>
              </a:spcAft>
              <a:buClr>
                <a:schemeClr val="lt1"/>
              </a:buClr>
              <a:buSzPts val="3600"/>
              <a:buFont typeface="Verdan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6554588" y="4215600"/>
            <a:ext cx="5004000" cy="1339200"/>
          </a:xfrm>
          <a:prstGeom prst="rect">
            <a:avLst/>
          </a:prstGeom>
          <a:noFill/>
          <a:ln>
            <a:noFill/>
          </a:ln>
        </p:spPr>
        <p:txBody>
          <a:bodyPr spcFirstLastPara="1" wrap="square" lIns="104400" tIns="90000" rIns="90000" bIns="46800" anchor="t" anchorCtr="0">
            <a:normAutofit/>
          </a:bodyPr>
          <a:lstStyle>
            <a:lvl1pPr lvl="0" algn="l">
              <a:lnSpc>
                <a:spcPct val="90000"/>
              </a:lnSpc>
              <a:spcBef>
                <a:spcPts val="1200"/>
              </a:spcBef>
              <a:spcAft>
                <a:spcPts val="0"/>
              </a:spcAft>
              <a:buSzPts val="1920"/>
              <a:buNone/>
              <a:defRPr sz="2400">
                <a:solidFill>
                  <a:schemeClr val="lt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lt2"/>
              </a:buClr>
              <a:buSzPts val="1600"/>
              <a:buNone/>
              <a:defRPr sz="1600"/>
            </a:lvl5pPr>
            <a:lvl6pPr lvl="5" algn="ctr">
              <a:lnSpc>
                <a:spcPct val="90000"/>
              </a:lnSpc>
              <a:spcBef>
                <a:spcPts val="600"/>
              </a:spcBef>
              <a:spcAft>
                <a:spcPts val="0"/>
              </a:spcAft>
              <a:buClr>
                <a:srgbClr val="FEFEFE"/>
              </a:buClr>
              <a:buSzPts val="1600"/>
              <a:buNone/>
              <a:defRPr sz="1600"/>
            </a:lvl6pPr>
            <a:lvl7pPr lvl="6" algn="ctr">
              <a:lnSpc>
                <a:spcPct val="90000"/>
              </a:lnSpc>
              <a:spcBef>
                <a:spcPts val="600"/>
              </a:spcBef>
              <a:spcAft>
                <a:spcPts val="0"/>
              </a:spcAft>
              <a:buClr>
                <a:schemeClr val="lt2"/>
              </a:buClr>
              <a:buSzPts val="400"/>
              <a:buNone/>
              <a:defRPr sz="1600"/>
            </a:lvl7pPr>
            <a:lvl8pPr lvl="7" algn="ctr">
              <a:lnSpc>
                <a:spcPct val="90000"/>
              </a:lnSpc>
              <a:spcBef>
                <a:spcPts val="600"/>
              </a:spcBef>
              <a:spcAft>
                <a:spcPts val="0"/>
              </a:spcAft>
              <a:buClr>
                <a:srgbClr val="FEFEFE"/>
              </a:buClr>
              <a:buSzPts val="400"/>
              <a:buNone/>
              <a:defRPr sz="1600"/>
            </a:lvl8pPr>
            <a:lvl9pPr lvl="8" algn="ctr">
              <a:lnSpc>
                <a:spcPct val="90000"/>
              </a:lnSpc>
              <a:spcBef>
                <a:spcPts val="600"/>
              </a:spcBef>
              <a:spcAft>
                <a:spcPts val="0"/>
              </a:spcAft>
              <a:buSzPts val="1600"/>
              <a:buNone/>
              <a:defRPr sz="1600"/>
            </a:lvl9pPr>
          </a:lstStyle>
          <a:p>
            <a:endParaRPr/>
          </a:p>
        </p:txBody>
      </p:sp>
      <p:sp>
        <p:nvSpPr>
          <p:cNvPr id="20" name="Google Shape;20;p16"/>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pic>
        <p:nvPicPr>
          <p:cNvPr id="21" name="Google Shape;21;p16"/>
          <p:cNvPicPr preferRelativeResize="0"/>
          <p:nvPr/>
        </p:nvPicPr>
        <p:blipFill rotWithShape="1">
          <a:blip r:embed="rId2">
            <a:alphaModFix/>
          </a:blip>
          <a:srcRect/>
          <a:stretch/>
        </p:blipFill>
        <p:spPr>
          <a:xfrm>
            <a:off x="0" y="0"/>
            <a:ext cx="12192000" cy="1783080"/>
          </a:xfrm>
          <a:prstGeom prst="rect">
            <a:avLst/>
          </a:prstGeom>
          <a:noFill/>
          <a:ln>
            <a:noFill/>
          </a:ln>
        </p:spPr>
      </p:pic>
    </p:spTree>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ekop">
  <p:cSld name="Sectiekop">
    <p:spTree>
      <p:nvGrpSpPr>
        <p:cNvPr id="1" name="Shape 112"/>
        <p:cNvGrpSpPr/>
        <p:nvPr/>
      </p:nvGrpSpPr>
      <p:grpSpPr>
        <a:xfrm>
          <a:off x="0" y="0"/>
          <a:ext cx="0" cy="0"/>
          <a:chOff x="0" y="0"/>
          <a:chExt cx="0" cy="0"/>
        </a:xfrm>
      </p:grpSpPr>
      <p:sp>
        <p:nvSpPr>
          <p:cNvPr id="113" name="Google Shape;113;p24"/>
          <p:cNvSpPr/>
          <p:nvPr/>
        </p:nvSpPr>
        <p:spPr>
          <a:xfrm>
            <a:off x="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114" name="Google Shape;114;p24"/>
          <p:cNvSpPr txBox="1">
            <a:spLocks noGrp="1"/>
          </p:cNvSpPr>
          <p:nvPr>
            <p:ph type="title"/>
          </p:nvPr>
        </p:nvSpPr>
        <p:spPr>
          <a:xfrm>
            <a:off x="634999" y="2636837"/>
            <a:ext cx="5003801" cy="158432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600"/>
              <a:buFont typeface="Verdan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4"/>
          <p:cNvSpPr txBox="1">
            <a:spLocks noGrp="1"/>
          </p:cNvSpPr>
          <p:nvPr>
            <p:ph type="body" idx="1"/>
          </p:nvPr>
        </p:nvSpPr>
        <p:spPr>
          <a:xfrm>
            <a:off x="634999" y="4221162"/>
            <a:ext cx="5003801" cy="2000251"/>
          </a:xfrm>
          <a:prstGeom prst="rect">
            <a:avLst/>
          </a:prstGeom>
          <a:noFill/>
          <a:ln>
            <a:noFill/>
          </a:ln>
        </p:spPr>
        <p:txBody>
          <a:bodyPr spcFirstLastPara="1" wrap="square" lIns="91425" tIns="90000" rIns="100800" bIns="45700" anchor="t" anchorCtr="0">
            <a:normAutofit/>
          </a:bodyPr>
          <a:lstStyle>
            <a:lvl1pPr marL="457200" lvl="0" indent="-228600" algn="r">
              <a:lnSpc>
                <a:spcPct val="90000"/>
              </a:lnSpc>
              <a:spcBef>
                <a:spcPts val="1200"/>
              </a:spcBef>
              <a:spcAft>
                <a:spcPts val="0"/>
              </a:spcAft>
              <a:buSzPts val="1920"/>
              <a:buNone/>
              <a:defRPr sz="2400">
                <a:solidFill>
                  <a:schemeClr val="lt1"/>
                </a:solidFill>
              </a:defRPr>
            </a:lvl1pPr>
            <a:lvl2pPr marL="914400" lvl="1" indent="-228600" algn="l">
              <a:lnSpc>
                <a:spcPct val="90000"/>
              </a:lnSpc>
              <a:spcBef>
                <a:spcPts val="1000"/>
              </a:spcBef>
              <a:spcAft>
                <a:spcPts val="0"/>
              </a:spcAft>
              <a:buSzPts val="2000"/>
              <a:buNone/>
              <a:defRPr sz="2000">
                <a:solidFill>
                  <a:srgbClr val="888888"/>
                </a:solidFill>
              </a:defRPr>
            </a:lvl2pPr>
            <a:lvl3pPr marL="1371600" lvl="2" indent="-228600" algn="l">
              <a:lnSpc>
                <a:spcPct val="90000"/>
              </a:lnSpc>
              <a:spcBef>
                <a:spcPts val="800"/>
              </a:spcBef>
              <a:spcAft>
                <a:spcPts val="0"/>
              </a:spcAft>
              <a:buSzPts val="1800"/>
              <a:buNone/>
              <a:defRPr sz="1800">
                <a:solidFill>
                  <a:srgbClr val="888888"/>
                </a:solidFill>
              </a:defRPr>
            </a:lvl3pPr>
            <a:lvl4pPr marL="1828800" lvl="3" indent="-228600" algn="l">
              <a:lnSpc>
                <a:spcPct val="90000"/>
              </a:lnSpc>
              <a:spcBef>
                <a:spcPts val="600"/>
              </a:spcBef>
              <a:spcAft>
                <a:spcPts val="0"/>
              </a:spcAft>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600"/>
              </a:spcBef>
              <a:spcAft>
                <a:spcPts val="0"/>
              </a:spcAft>
              <a:buClr>
                <a:srgbClr val="888888"/>
              </a:buClr>
              <a:buSzPts val="400"/>
              <a:buNone/>
              <a:defRPr sz="1600">
                <a:solidFill>
                  <a:srgbClr val="888888"/>
                </a:solidFill>
              </a:defRPr>
            </a:lvl7pPr>
            <a:lvl8pPr marL="3657600" lvl="7" indent="-228600" algn="l">
              <a:lnSpc>
                <a:spcPct val="90000"/>
              </a:lnSpc>
              <a:spcBef>
                <a:spcPts val="600"/>
              </a:spcBef>
              <a:spcAft>
                <a:spcPts val="0"/>
              </a:spcAft>
              <a:buClr>
                <a:srgbClr val="888888"/>
              </a:buClr>
              <a:buSzPts val="400"/>
              <a:buNone/>
              <a:defRPr sz="1600">
                <a:solidFill>
                  <a:srgbClr val="888888"/>
                </a:solidFill>
              </a:defRPr>
            </a:lvl8pPr>
            <a:lvl9pPr marL="4114800" lvl="8" indent="-228600" algn="l">
              <a:lnSpc>
                <a:spcPct val="90000"/>
              </a:lnSpc>
              <a:spcBef>
                <a:spcPts val="600"/>
              </a:spcBef>
              <a:spcAft>
                <a:spcPts val="0"/>
              </a:spcAft>
              <a:buSzPts val="1600"/>
              <a:buNone/>
              <a:defRPr sz="1600">
                <a:solidFill>
                  <a:srgbClr val="888888"/>
                </a:solidFill>
              </a:defRPr>
            </a:lvl9pPr>
          </a:lstStyle>
          <a:p>
            <a:endParaRPr/>
          </a:p>
        </p:txBody>
      </p:sp>
      <p:sp>
        <p:nvSpPr>
          <p:cNvPr id="116" name="Google Shape;116;p24"/>
          <p:cNvSpPr txBox="1">
            <a:spLocks noGrp="1"/>
          </p:cNvSpPr>
          <p:nvPr>
            <p:ph type="body" idx="2"/>
          </p:nvPr>
        </p:nvSpPr>
        <p:spPr>
          <a:xfrm>
            <a:off x="634999" y="1171575"/>
            <a:ext cx="5003801" cy="1463674"/>
          </a:xfrm>
          <a:prstGeom prst="rect">
            <a:avLst/>
          </a:prstGeom>
          <a:noFill/>
          <a:ln>
            <a:noFill/>
          </a:ln>
        </p:spPr>
        <p:txBody>
          <a:bodyPr spcFirstLastPara="1" wrap="square" lIns="91425" tIns="45700" rIns="0" bIns="45700" anchor="b" anchorCtr="0">
            <a:normAutofit/>
          </a:bodyPr>
          <a:lstStyle>
            <a:lvl1pPr marL="457200" lvl="0" indent="-228600" algn="r">
              <a:lnSpc>
                <a:spcPct val="90000"/>
              </a:lnSpc>
              <a:spcBef>
                <a:spcPts val="1200"/>
              </a:spcBef>
              <a:spcAft>
                <a:spcPts val="0"/>
              </a:spcAft>
              <a:buSzPts val="7680"/>
              <a:buNone/>
              <a:defRPr sz="9600" b="1" i="0">
                <a:solidFill>
                  <a:schemeClr val="lt1"/>
                </a:solidFill>
              </a:defRPr>
            </a:lvl1pPr>
            <a:lvl2pPr marL="914400" lvl="1" indent="-228600" algn="r">
              <a:lnSpc>
                <a:spcPct val="90000"/>
              </a:lnSpc>
              <a:spcBef>
                <a:spcPts val="1000"/>
              </a:spcBef>
              <a:spcAft>
                <a:spcPts val="0"/>
              </a:spcAft>
              <a:buSzPts val="2000"/>
              <a:buNone/>
              <a:defRPr/>
            </a:lvl2pPr>
            <a:lvl3pPr marL="1371600" lvl="2" indent="-228600" algn="r">
              <a:lnSpc>
                <a:spcPct val="90000"/>
              </a:lnSpc>
              <a:spcBef>
                <a:spcPts val="800"/>
              </a:spcBef>
              <a:spcAft>
                <a:spcPts val="0"/>
              </a:spcAft>
              <a:buSzPts val="1800"/>
              <a:buNone/>
              <a:defRPr/>
            </a:lvl3pPr>
            <a:lvl4pPr marL="1828800" lvl="3" indent="-228600" algn="r">
              <a:lnSpc>
                <a:spcPct val="90000"/>
              </a:lnSpc>
              <a:spcBef>
                <a:spcPts val="600"/>
              </a:spcBef>
              <a:spcAft>
                <a:spcPts val="0"/>
              </a:spcAft>
              <a:buSzPts val="1800"/>
              <a:buNone/>
              <a:defRPr/>
            </a:lvl4pPr>
            <a:lvl5pPr marL="2286000" lvl="4" indent="-228600" algn="r">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117" name="Google Shape;117;p24"/>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118" name="Google Shape;118;p24"/>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119" name="Google Shape;119;p24"/>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0" name="Google Shape;120;p24"/>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1" name="Google Shape;121;p24"/>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ee objecten">
  <p:cSld name="Twee objecten">
    <p:spTree>
      <p:nvGrpSpPr>
        <p:cNvPr id="1" name="Shape 122"/>
        <p:cNvGrpSpPr/>
        <p:nvPr/>
      </p:nvGrpSpPr>
      <p:grpSpPr>
        <a:xfrm>
          <a:off x="0" y="0"/>
          <a:ext cx="0" cy="0"/>
          <a:chOff x="0" y="0"/>
          <a:chExt cx="0" cy="0"/>
        </a:xfrm>
      </p:grpSpPr>
      <p:sp>
        <p:nvSpPr>
          <p:cNvPr id="123" name="Google Shape;123;p25"/>
          <p:cNvSpPr txBox="1">
            <a:spLocks noGrp="1"/>
          </p:cNvSpPr>
          <p:nvPr>
            <p:ph type="body" idx="1"/>
          </p:nvPr>
        </p:nvSpPr>
        <p:spPr>
          <a:xfrm>
            <a:off x="635000" y="2276475"/>
            <a:ext cx="5226050" cy="394493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24" name="Google Shape;124;p25"/>
          <p:cNvSpPr txBox="1">
            <a:spLocks noGrp="1"/>
          </p:cNvSpPr>
          <p:nvPr>
            <p:ph type="body" idx="2"/>
          </p:nvPr>
        </p:nvSpPr>
        <p:spPr>
          <a:xfrm>
            <a:off x="6553199" y="2276475"/>
            <a:ext cx="5004000" cy="394493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25" name="Google Shape;125;p25"/>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5"/>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7" name="Google Shape;127;p25"/>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8" name="Google Shape;128;p25"/>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gelijking">
  <p:cSld name="Vergelijking">
    <p:spTree>
      <p:nvGrpSpPr>
        <p:cNvPr id="1" name="Shape 129"/>
        <p:cNvGrpSpPr/>
        <p:nvPr/>
      </p:nvGrpSpPr>
      <p:grpSpPr>
        <a:xfrm>
          <a:off x="0" y="0"/>
          <a:ext cx="0" cy="0"/>
          <a:chOff x="0" y="0"/>
          <a:chExt cx="0" cy="0"/>
        </a:xfrm>
      </p:grpSpPr>
      <p:sp>
        <p:nvSpPr>
          <p:cNvPr id="130" name="Google Shape;130;p26"/>
          <p:cNvSpPr txBox="1">
            <a:spLocks noGrp="1"/>
          </p:cNvSpPr>
          <p:nvPr>
            <p:ph type="body" idx="1"/>
          </p:nvPr>
        </p:nvSpPr>
        <p:spPr>
          <a:xfrm>
            <a:off x="635001" y="2306037"/>
            <a:ext cx="5004000" cy="648000"/>
          </a:xfrm>
          <a:prstGeom prst="rect">
            <a:avLst/>
          </a:prstGeom>
          <a:noFill/>
          <a:ln>
            <a:noFill/>
          </a:ln>
        </p:spPr>
        <p:txBody>
          <a:bodyPr spcFirstLastPara="1" wrap="square" lIns="180000" tIns="180000" rIns="180000" bIns="72000" anchor="b" anchorCtr="0">
            <a:noAutofit/>
          </a:bodyPr>
          <a:lstStyle>
            <a:lvl1pPr marL="457200" lvl="0" indent="-228600" algn="l">
              <a:lnSpc>
                <a:spcPct val="90000"/>
              </a:lnSpc>
              <a:spcBef>
                <a:spcPts val="1200"/>
              </a:spcBef>
              <a:spcAft>
                <a:spcPts val="0"/>
              </a:spcAft>
              <a:buSzPts val="1440"/>
              <a:buNone/>
              <a:defRPr sz="1800" b="1" cap="none">
                <a:solidFill>
                  <a:schemeClr val="dk2"/>
                </a:solidFill>
              </a:defRPr>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Clr>
                <a:schemeClr val="dk2"/>
              </a:buClr>
              <a:buSzPts val="1600"/>
              <a:buNone/>
              <a:defRPr sz="1600" b="1"/>
            </a:lvl5pPr>
            <a:lvl6pPr marL="2743200" lvl="5" indent="-228600" algn="l">
              <a:lnSpc>
                <a:spcPct val="90000"/>
              </a:lnSpc>
              <a:spcBef>
                <a:spcPts val="600"/>
              </a:spcBef>
              <a:spcAft>
                <a:spcPts val="0"/>
              </a:spcAft>
              <a:buClr>
                <a:srgbClr val="7F7F7F"/>
              </a:buClr>
              <a:buSzPts val="1600"/>
              <a:buNone/>
              <a:defRPr sz="1600" b="1"/>
            </a:lvl6pPr>
            <a:lvl7pPr marL="3200400" lvl="6" indent="-228600" algn="l">
              <a:lnSpc>
                <a:spcPct val="90000"/>
              </a:lnSpc>
              <a:spcBef>
                <a:spcPts val="600"/>
              </a:spcBef>
              <a:spcAft>
                <a:spcPts val="0"/>
              </a:spcAft>
              <a:buClr>
                <a:schemeClr val="dk2"/>
              </a:buClr>
              <a:buSzPts val="400"/>
              <a:buNone/>
              <a:defRPr sz="1600" b="1"/>
            </a:lvl7pPr>
            <a:lvl8pPr marL="3657600" lvl="7" indent="-228600" algn="l">
              <a:lnSpc>
                <a:spcPct val="90000"/>
              </a:lnSpc>
              <a:spcBef>
                <a:spcPts val="600"/>
              </a:spcBef>
              <a:spcAft>
                <a:spcPts val="0"/>
              </a:spcAft>
              <a:buClr>
                <a:srgbClr val="595959"/>
              </a:buClr>
              <a:buSzPts val="4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131" name="Google Shape;131;p26"/>
          <p:cNvSpPr txBox="1">
            <a:spLocks noGrp="1"/>
          </p:cNvSpPr>
          <p:nvPr>
            <p:ph type="body" idx="2"/>
          </p:nvPr>
        </p:nvSpPr>
        <p:spPr>
          <a:xfrm>
            <a:off x="635001" y="2953738"/>
            <a:ext cx="5004000" cy="3267676"/>
          </a:xfrm>
          <a:prstGeom prst="rect">
            <a:avLst/>
          </a:prstGeom>
          <a:noFill/>
          <a:ln>
            <a:noFill/>
          </a:ln>
        </p:spPr>
        <p:txBody>
          <a:bodyPr spcFirstLastPara="1" wrap="square" lIns="180000" tIns="180000" rIns="180000" bIns="720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32" name="Google Shape;132;p26"/>
          <p:cNvSpPr txBox="1">
            <a:spLocks noGrp="1"/>
          </p:cNvSpPr>
          <p:nvPr>
            <p:ph type="body" idx="3"/>
          </p:nvPr>
        </p:nvSpPr>
        <p:spPr>
          <a:xfrm>
            <a:off x="6553200" y="2306037"/>
            <a:ext cx="5004000" cy="647228"/>
          </a:xfrm>
          <a:prstGeom prst="rect">
            <a:avLst/>
          </a:prstGeom>
          <a:noFill/>
          <a:ln>
            <a:noFill/>
          </a:ln>
        </p:spPr>
        <p:txBody>
          <a:bodyPr spcFirstLastPara="1" wrap="square" lIns="180000" tIns="180000" rIns="180000" bIns="72000" anchor="b" anchorCtr="0">
            <a:noAutofit/>
          </a:bodyPr>
          <a:lstStyle>
            <a:lvl1pPr marL="457200" lvl="0" indent="-228600" algn="l">
              <a:lnSpc>
                <a:spcPct val="90000"/>
              </a:lnSpc>
              <a:spcBef>
                <a:spcPts val="1200"/>
              </a:spcBef>
              <a:spcAft>
                <a:spcPts val="0"/>
              </a:spcAft>
              <a:buSzPts val="1440"/>
              <a:buNone/>
              <a:defRPr sz="1800" b="1" cap="none">
                <a:solidFill>
                  <a:schemeClr val="dk2"/>
                </a:solidFill>
              </a:defRPr>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Clr>
                <a:schemeClr val="dk2"/>
              </a:buClr>
              <a:buSzPts val="1600"/>
              <a:buNone/>
              <a:defRPr sz="1600" b="1"/>
            </a:lvl5pPr>
            <a:lvl6pPr marL="2743200" lvl="5" indent="-228600" algn="l">
              <a:lnSpc>
                <a:spcPct val="90000"/>
              </a:lnSpc>
              <a:spcBef>
                <a:spcPts val="600"/>
              </a:spcBef>
              <a:spcAft>
                <a:spcPts val="0"/>
              </a:spcAft>
              <a:buClr>
                <a:srgbClr val="7F7F7F"/>
              </a:buClr>
              <a:buSzPts val="1600"/>
              <a:buNone/>
              <a:defRPr sz="1600" b="1"/>
            </a:lvl6pPr>
            <a:lvl7pPr marL="3200400" lvl="6" indent="-228600" algn="l">
              <a:lnSpc>
                <a:spcPct val="90000"/>
              </a:lnSpc>
              <a:spcBef>
                <a:spcPts val="600"/>
              </a:spcBef>
              <a:spcAft>
                <a:spcPts val="0"/>
              </a:spcAft>
              <a:buClr>
                <a:schemeClr val="dk2"/>
              </a:buClr>
              <a:buSzPts val="400"/>
              <a:buNone/>
              <a:defRPr sz="1600" b="1"/>
            </a:lvl7pPr>
            <a:lvl8pPr marL="3657600" lvl="7" indent="-228600" algn="l">
              <a:lnSpc>
                <a:spcPct val="90000"/>
              </a:lnSpc>
              <a:spcBef>
                <a:spcPts val="600"/>
              </a:spcBef>
              <a:spcAft>
                <a:spcPts val="0"/>
              </a:spcAft>
              <a:buClr>
                <a:srgbClr val="595959"/>
              </a:buClr>
              <a:buSzPts val="4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133" name="Google Shape;133;p26"/>
          <p:cNvSpPr txBox="1">
            <a:spLocks noGrp="1"/>
          </p:cNvSpPr>
          <p:nvPr>
            <p:ph type="body" idx="4"/>
          </p:nvPr>
        </p:nvSpPr>
        <p:spPr>
          <a:xfrm>
            <a:off x="6553200" y="2953738"/>
            <a:ext cx="5005388" cy="3267676"/>
          </a:xfrm>
          <a:prstGeom prst="rect">
            <a:avLst/>
          </a:prstGeom>
          <a:noFill/>
          <a:ln>
            <a:noFill/>
          </a:ln>
        </p:spPr>
        <p:txBody>
          <a:bodyPr spcFirstLastPara="1" wrap="square" lIns="180000" tIns="180000" rIns="180000" bIns="720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34" name="Google Shape;134;p26"/>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6"/>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6" name="Google Shape;136;p26"/>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7" name="Google Shape;137;p26"/>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7"/>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1" name="Google Shape;141;p27"/>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2" name="Google Shape;142;p27"/>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43"/>
        <p:cNvGrpSpPr/>
        <p:nvPr/>
      </p:nvGrpSpPr>
      <p:grpSpPr>
        <a:xfrm>
          <a:off x="0" y="0"/>
          <a:ext cx="0" cy="0"/>
          <a:chOff x="0" y="0"/>
          <a:chExt cx="0" cy="0"/>
        </a:xfrm>
      </p:grpSpPr>
      <p:sp>
        <p:nvSpPr>
          <p:cNvPr id="144" name="Google Shape;144;p28"/>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5" name="Google Shape;145;p28"/>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6" name="Google Shape;146;p28"/>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houd met bijschrift">
  <p:cSld name="Inhoud met bijschrift">
    <p:spTree>
      <p:nvGrpSpPr>
        <p:cNvPr id="1" name="Shape 147"/>
        <p:cNvGrpSpPr/>
        <p:nvPr/>
      </p:nvGrpSpPr>
      <p:grpSpPr>
        <a:xfrm>
          <a:off x="0" y="0"/>
          <a:ext cx="0" cy="0"/>
          <a:chOff x="0" y="0"/>
          <a:chExt cx="0" cy="0"/>
        </a:xfrm>
      </p:grpSpPr>
      <p:sp>
        <p:nvSpPr>
          <p:cNvPr id="148" name="Google Shape;148;p29"/>
          <p:cNvSpPr txBox="1">
            <a:spLocks noGrp="1"/>
          </p:cNvSpPr>
          <p:nvPr>
            <p:ph type="body" idx="1"/>
          </p:nvPr>
        </p:nvSpPr>
        <p:spPr>
          <a:xfrm>
            <a:off x="635000" y="3427413"/>
            <a:ext cx="5003800" cy="2793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20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600"/>
              </a:spcBef>
              <a:spcAft>
                <a:spcPts val="0"/>
              </a:spcAft>
              <a:buSzPts val="1000"/>
              <a:buNone/>
              <a:defRPr sz="1000"/>
            </a:lvl4pPr>
            <a:lvl5pPr marL="2286000" lvl="4" indent="-228600" algn="l">
              <a:lnSpc>
                <a:spcPct val="90000"/>
              </a:lnSpc>
              <a:spcBef>
                <a:spcPts val="600"/>
              </a:spcBef>
              <a:spcAft>
                <a:spcPts val="0"/>
              </a:spcAft>
              <a:buClr>
                <a:schemeClr val="dk2"/>
              </a:buClr>
              <a:buSzPts val="1000"/>
              <a:buNone/>
              <a:defRPr sz="1000"/>
            </a:lvl5pPr>
            <a:lvl6pPr marL="2743200" lvl="5" indent="-228600" algn="l">
              <a:lnSpc>
                <a:spcPct val="90000"/>
              </a:lnSpc>
              <a:spcBef>
                <a:spcPts val="600"/>
              </a:spcBef>
              <a:spcAft>
                <a:spcPts val="0"/>
              </a:spcAft>
              <a:buClr>
                <a:srgbClr val="7F7F7F"/>
              </a:buClr>
              <a:buSzPts val="1000"/>
              <a:buNone/>
              <a:defRPr sz="1000"/>
            </a:lvl6pPr>
            <a:lvl7pPr marL="3200400" lvl="6" indent="-228600" algn="l">
              <a:lnSpc>
                <a:spcPct val="90000"/>
              </a:lnSpc>
              <a:spcBef>
                <a:spcPts val="600"/>
              </a:spcBef>
              <a:spcAft>
                <a:spcPts val="0"/>
              </a:spcAft>
              <a:buClr>
                <a:schemeClr val="dk2"/>
              </a:buClr>
              <a:buSzPts val="250"/>
              <a:buNone/>
              <a:defRPr sz="1000"/>
            </a:lvl7pPr>
            <a:lvl8pPr marL="3657600" lvl="7" indent="-228600" algn="l">
              <a:lnSpc>
                <a:spcPct val="90000"/>
              </a:lnSpc>
              <a:spcBef>
                <a:spcPts val="600"/>
              </a:spcBef>
              <a:spcAft>
                <a:spcPts val="0"/>
              </a:spcAft>
              <a:buClr>
                <a:srgbClr val="595959"/>
              </a:buClr>
              <a:buSzPts val="250"/>
              <a:buNone/>
              <a:defRPr sz="1000"/>
            </a:lvl8pPr>
            <a:lvl9pPr marL="4114800" lvl="8" indent="-228600" algn="l">
              <a:lnSpc>
                <a:spcPct val="90000"/>
              </a:lnSpc>
              <a:spcBef>
                <a:spcPts val="600"/>
              </a:spcBef>
              <a:spcAft>
                <a:spcPts val="0"/>
              </a:spcAft>
              <a:buSzPts val="1000"/>
              <a:buNone/>
              <a:defRPr sz="1000"/>
            </a:lvl9pPr>
          </a:lstStyle>
          <a:p>
            <a:endParaRPr/>
          </a:p>
        </p:txBody>
      </p:sp>
      <p:sp>
        <p:nvSpPr>
          <p:cNvPr id="149" name="Google Shape;149;p29"/>
          <p:cNvSpPr txBox="1">
            <a:spLocks noGrp="1"/>
          </p:cNvSpPr>
          <p:nvPr>
            <p:ph type="body" idx="2"/>
          </p:nvPr>
        </p:nvSpPr>
        <p:spPr>
          <a:xfrm>
            <a:off x="6554588" y="1052513"/>
            <a:ext cx="5004000" cy="51689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50" name="Google Shape;150;p29"/>
          <p:cNvSpPr txBox="1">
            <a:spLocks noGrp="1"/>
          </p:cNvSpPr>
          <p:nvPr>
            <p:ph type="title"/>
          </p:nvPr>
        </p:nvSpPr>
        <p:spPr>
          <a:xfrm>
            <a:off x="635000" y="1052513"/>
            <a:ext cx="50038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9"/>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2" name="Google Shape;152;p29"/>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3" name="Google Shape;153;p29"/>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ote tekst A">
  <p:cSld name="Grote tekst A">
    <p:bg>
      <p:bgPr>
        <a:solidFill>
          <a:schemeClr val="dk2"/>
        </a:solidFill>
        <a:effectLst/>
      </p:bgPr>
    </p:bg>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635000" y="1052514"/>
            <a:ext cx="10923588" cy="402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8000"/>
              <a:buFont typeface="Verdana"/>
              <a:buNone/>
              <a:defRPr sz="8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0"/>
          <p:cNvSpPr txBox="1">
            <a:spLocks noGrp="1"/>
          </p:cNvSpPr>
          <p:nvPr>
            <p:ph type="subTitle" idx="1"/>
          </p:nvPr>
        </p:nvSpPr>
        <p:spPr>
          <a:xfrm>
            <a:off x="635000" y="5077315"/>
            <a:ext cx="5461000" cy="1144098"/>
          </a:xfrm>
          <a:prstGeom prst="rect">
            <a:avLst/>
          </a:prstGeom>
          <a:noFill/>
          <a:ln>
            <a:noFill/>
          </a:ln>
        </p:spPr>
        <p:txBody>
          <a:bodyPr spcFirstLastPara="1" wrap="square" lIns="162000" tIns="90000" rIns="90000" bIns="45700" anchor="t" anchorCtr="0">
            <a:normAutofit/>
          </a:bodyPr>
          <a:lstStyle>
            <a:lvl1pPr lvl="0" algn="l">
              <a:lnSpc>
                <a:spcPct val="90000"/>
              </a:lnSpc>
              <a:spcBef>
                <a:spcPts val="1200"/>
              </a:spcBef>
              <a:spcAft>
                <a:spcPts val="0"/>
              </a:spcAft>
              <a:buSzPts val="1920"/>
              <a:buNone/>
              <a:defRPr sz="2400">
                <a:solidFill>
                  <a:schemeClr val="lt2"/>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lt2"/>
              </a:buClr>
              <a:buSzPts val="1600"/>
              <a:buNone/>
              <a:defRPr sz="1600"/>
            </a:lvl5pPr>
            <a:lvl6pPr lvl="5" algn="ctr">
              <a:lnSpc>
                <a:spcPct val="90000"/>
              </a:lnSpc>
              <a:spcBef>
                <a:spcPts val="600"/>
              </a:spcBef>
              <a:spcAft>
                <a:spcPts val="0"/>
              </a:spcAft>
              <a:buClr>
                <a:srgbClr val="FEFEFE"/>
              </a:buClr>
              <a:buSzPts val="1600"/>
              <a:buNone/>
              <a:defRPr sz="1600"/>
            </a:lvl6pPr>
            <a:lvl7pPr lvl="6" algn="ctr">
              <a:lnSpc>
                <a:spcPct val="90000"/>
              </a:lnSpc>
              <a:spcBef>
                <a:spcPts val="600"/>
              </a:spcBef>
              <a:spcAft>
                <a:spcPts val="0"/>
              </a:spcAft>
              <a:buClr>
                <a:schemeClr val="lt2"/>
              </a:buClr>
              <a:buSzPts val="400"/>
              <a:buNone/>
              <a:defRPr sz="1600"/>
            </a:lvl7pPr>
            <a:lvl8pPr lvl="7" algn="ctr">
              <a:lnSpc>
                <a:spcPct val="90000"/>
              </a:lnSpc>
              <a:spcBef>
                <a:spcPts val="600"/>
              </a:spcBef>
              <a:spcAft>
                <a:spcPts val="0"/>
              </a:spcAft>
              <a:buClr>
                <a:srgbClr val="FEFEFE"/>
              </a:buClr>
              <a:buSzPts val="400"/>
              <a:buNone/>
              <a:defRPr sz="1600"/>
            </a:lvl8pPr>
            <a:lvl9pPr lvl="8" algn="ctr">
              <a:lnSpc>
                <a:spcPct val="90000"/>
              </a:lnSpc>
              <a:spcBef>
                <a:spcPts val="600"/>
              </a:spcBef>
              <a:spcAft>
                <a:spcPts val="0"/>
              </a:spcAft>
              <a:buSzPts val="1600"/>
              <a:buNone/>
              <a:defRPr sz="1600"/>
            </a:lvl9pPr>
          </a:lstStyle>
          <a:p>
            <a:endParaRPr/>
          </a:p>
        </p:txBody>
      </p:sp>
      <p:sp>
        <p:nvSpPr>
          <p:cNvPr id="157" name="Google Shape;157;p30"/>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8" name="Google Shape;158;p30"/>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9" name="Google Shape;159;p30"/>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extLst>
    <p:ext uri="{DCECCB84-F9BA-43D5-87BE-67443E8EF086}">
      <p15:sldGuideLst xmlns:p15="http://schemas.microsoft.com/office/powerpoint/2012/main">
        <p15:guide id="1"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ote tekst B">
  <p:cSld name="Grote tekst B">
    <p:bg>
      <p:bgPr>
        <a:solidFill>
          <a:schemeClr val="lt1"/>
        </a:solidFill>
        <a:effectLst/>
      </p:bgPr>
    </p:bg>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635000" y="1052514"/>
            <a:ext cx="10923588" cy="402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8000"/>
              <a:buFont typeface="Verdana"/>
              <a:buNone/>
              <a:defRPr sz="8000" b="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1"/>
          <p:cNvSpPr txBox="1">
            <a:spLocks noGrp="1"/>
          </p:cNvSpPr>
          <p:nvPr>
            <p:ph type="subTitle" idx="1"/>
          </p:nvPr>
        </p:nvSpPr>
        <p:spPr>
          <a:xfrm>
            <a:off x="635000" y="5077314"/>
            <a:ext cx="5461000" cy="1144099"/>
          </a:xfrm>
          <a:prstGeom prst="rect">
            <a:avLst/>
          </a:prstGeom>
          <a:noFill/>
          <a:ln>
            <a:noFill/>
          </a:ln>
        </p:spPr>
        <p:txBody>
          <a:bodyPr spcFirstLastPara="1" wrap="square" lIns="162000" tIns="90000" rIns="91425" bIns="45700" anchor="t" anchorCtr="0">
            <a:normAutofit/>
          </a:bodyPr>
          <a:lstStyle>
            <a:lvl1pPr lvl="0" algn="l">
              <a:lnSpc>
                <a:spcPct val="90000"/>
              </a:lnSpc>
              <a:spcBef>
                <a:spcPts val="1200"/>
              </a:spcBef>
              <a:spcAft>
                <a:spcPts val="0"/>
              </a:spcAft>
              <a:buSzPts val="1920"/>
              <a:buNone/>
              <a:defRPr sz="2400">
                <a:solidFill>
                  <a:schemeClr val="dk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dk2"/>
              </a:buClr>
              <a:buSzPts val="1600"/>
              <a:buNone/>
              <a:defRPr sz="1600"/>
            </a:lvl5pPr>
            <a:lvl6pPr lvl="5" algn="ctr">
              <a:lnSpc>
                <a:spcPct val="90000"/>
              </a:lnSpc>
              <a:spcBef>
                <a:spcPts val="600"/>
              </a:spcBef>
              <a:spcAft>
                <a:spcPts val="0"/>
              </a:spcAft>
              <a:buClr>
                <a:srgbClr val="7F7F7F"/>
              </a:buClr>
              <a:buSzPts val="1600"/>
              <a:buNone/>
              <a:defRPr sz="1600"/>
            </a:lvl6pPr>
            <a:lvl7pPr lvl="6" algn="ctr">
              <a:lnSpc>
                <a:spcPct val="90000"/>
              </a:lnSpc>
              <a:spcBef>
                <a:spcPts val="600"/>
              </a:spcBef>
              <a:spcAft>
                <a:spcPts val="0"/>
              </a:spcAft>
              <a:buClr>
                <a:schemeClr val="dk2"/>
              </a:buClr>
              <a:buSzPts val="400"/>
              <a:buNone/>
              <a:defRPr sz="1600"/>
            </a:lvl7pPr>
            <a:lvl8pPr lvl="7" algn="ctr">
              <a:lnSpc>
                <a:spcPct val="90000"/>
              </a:lnSpc>
              <a:spcBef>
                <a:spcPts val="600"/>
              </a:spcBef>
              <a:spcAft>
                <a:spcPts val="0"/>
              </a:spcAft>
              <a:buClr>
                <a:srgbClr val="595959"/>
              </a:buClr>
              <a:buSzPts val="400"/>
              <a:buNone/>
              <a:defRPr sz="1600"/>
            </a:lvl8pPr>
            <a:lvl9pPr lvl="8" algn="ctr">
              <a:lnSpc>
                <a:spcPct val="90000"/>
              </a:lnSpc>
              <a:spcBef>
                <a:spcPts val="600"/>
              </a:spcBef>
              <a:spcAft>
                <a:spcPts val="0"/>
              </a:spcAft>
              <a:buSzPts val="1600"/>
              <a:buNone/>
              <a:defRPr sz="1600"/>
            </a:lvl9pPr>
          </a:lstStyle>
          <a:p>
            <a:endParaRPr/>
          </a:p>
        </p:txBody>
      </p:sp>
      <p:sp>
        <p:nvSpPr>
          <p:cNvPr id="163" name="Google Shape;163;p3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4" name="Google Shape;164;p3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5" name="Google Shape;165;p3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extLst>
    <p:ext uri="{DCECCB84-F9BA-43D5-87BE-67443E8EF086}">
      <p15:sldGuideLst xmlns:p15="http://schemas.microsoft.com/office/powerpoint/2012/main">
        <p15:guide id="1"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kstvlak A">
  <p:cSld name="Tekstvlak A">
    <p:spTree>
      <p:nvGrpSpPr>
        <p:cNvPr id="1" name="Shape 166"/>
        <p:cNvGrpSpPr/>
        <p:nvPr/>
      </p:nvGrpSpPr>
      <p:grpSpPr>
        <a:xfrm>
          <a:off x="0" y="0"/>
          <a:ext cx="0" cy="0"/>
          <a:chOff x="0" y="0"/>
          <a:chExt cx="0" cy="0"/>
        </a:xfrm>
      </p:grpSpPr>
      <p:sp>
        <p:nvSpPr>
          <p:cNvPr id="167" name="Google Shape;167;p32"/>
          <p:cNvSpPr/>
          <p:nvPr/>
        </p:nvSpPr>
        <p:spPr>
          <a:xfrm>
            <a:off x="6096000" y="-1588"/>
            <a:ext cx="6096000" cy="6859587"/>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Arial"/>
              <a:buNone/>
            </a:pPr>
            <a:endParaRPr sz="1000" b="0" i="0" u="none" strike="noStrike" cap="none" dirty="0">
              <a:solidFill>
                <a:schemeClr val="lt1"/>
              </a:solidFill>
              <a:latin typeface="Verdana"/>
              <a:ea typeface="Verdana"/>
              <a:cs typeface="Verdana"/>
              <a:sym typeface="Verdana"/>
            </a:endParaRPr>
          </a:p>
        </p:txBody>
      </p:sp>
      <p:sp>
        <p:nvSpPr>
          <p:cNvPr id="168" name="Google Shape;168;p32"/>
          <p:cNvSpPr txBox="1">
            <a:spLocks noGrp="1"/>
          </p:cNvSpPr>
          <p:nvPr>
            <p:ph type="title"/>
          </p:nvPr>
        </p:nvSpPr>
        <p:spPr>
          <a:xfrm>
            <a:off x="635000" y="2636838"/>
            <a:ext cx="5003799" cy="15843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000"/>
              <a:buFont typeface="Verdana"/>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9" name="Google Shape;169;p32"/>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170" name="Google Shape;170;p32"/>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171" name="Google Shape;171;p32"/>
          <p:cNvSpPr txBox="1">
            <a:spLocks noGrp="1"/>
          </p:cNvSpPr>
          <p:nvPr>
            <p:ph type="body" idx="1"/>
          </p:nvPr>
        </p:nvSpPr>
        <p:spPr>
          <a:xfrm>
            <a:off x="6554588" y="1066800"/>
            <a:ext cx="5004000" cy="5154613"/>
          </a:xfrm>
          <a:prstGeom prst="rect">
            <a:avLst/>
          </a:prstGeom>
          <a:noFill/>
          <a:ln>
            <a:noFill/>
          </a:ln>
        </p:spPr>
        <p:txBody>
          <a:bodyPr spcFirstLastPara="1" wrap="square" lIns="91425" tIns="45700" rIns="91425" bIns="45700" anchor="ctr" anchorCtr="0">
            <a:normAutofit/>
          </a:bodyPr>
          <a:lstStyle>
            <a:lvl1pPr marL="457200" lvl="0" indent="-350520" algn="l">
              <a:lnSpc>
                <a:spcPct val="90000"/>
              </a:lnSpc>
              <a:spcBef>
                <a:spcPts val="1200"/>
              </a:spcBef>
              <a:spcAft>
                <a:spcPts val="0"/>
              </a:spcAft>
              <a:buClr>
                <a:schemeClr val="lt1"/>
              </a:buClr>
              <a:buSzPts val="1920"/>
              <a:buChar char="›"/>
              <a:defRPr>
                <a:solidFill>
                  <a:schemeClr val="lt1"/>
                </a:solidFill>
              </a:defRPr>
            </a:lvl1pPr>
            <a:lvl2pPr marL="914400" lvl="1" indent="-355600" algn="l">
              <a:lnSpc>
                <a:spcPct val="90000"/>
              </a:lnSpc>
              <a:spcBef>
                <a:spcPts val="1000"/>
              </a:spcBef>
              <a:spcAft>
                <a:spcPts val="0"/>
              </a:spcAft>
              <a:buClr>
                <a:schemeClr val="lt1"/>
              </a:buClr>
              <a:buSzPts val="2000"/>
              <a:buChar char="–"/>
              <a:defRPr>
                <a:solidFill>
                  <a:schemeClr val="lt1"/>
                </a:solidFill>
              </a:defRPr>
            </a:lvl2pPr>
            <a:lvl3pPr marL="1371600" lvl="2" indent="-342900" algn="l">
              <a:lnSpc>
                <a:spcPct val="90000"/>
              </a:lnSpc>
              <a:spcBef>
                <a:spcPts val="800"/>
              </a:spcBef>
              <a:spcAft>
                <a:spcPts val="0"/>
              </a:spcAft>
              <a:buClr>
                <a:schemeClr val="lt1"/>
              </a:buClr>
              <a:buSzPts val="1800"/>
              <a:buChar char="▪"/>
              <a:defRPr>
                <a:solidFill>
                  <a:schemeClr val="lt1"/>
                </a:solidFill>
              </a:defRPr>
            </a:lvl3pPr>
            <a:lvl4pPr marL="1828800" lvl="3" indent="-342900" algn="l">
              <a:lnSpc>
                <a:spcPct val="90000"/>
              </a:lnSpc>
              <a:spcBef>
                <a:spcPts val="600"/>
              </a:spcBef>
              <a:spcAft>
                <a:spcPts val="0"/>
              </a:spcAft>
              <a:buClr>
                <a:schemeClr val="lt1"/>
              </a:buClr>
              <a:buSzPts val="18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72" name="Google Shape;172;p32"/>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3" name="Google Shape;173;p32"/>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4" name="Google Shape;174;p32"/>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kstvlak B">
  <p:cSld name="Tekstvlak B">
    <p:spTree>
      <p:nvGrpSpPr>
        <p:cNvPr id="1" name="Shape 175"/>
        <p:cNvGrpSpPr/>
        <p:nvPr/>
      </p:nvGrpSpPr>
      <p:grpSpPr>
        <a:xfrm>
          <a:off x="0" y="0"/>
          <a:ext cx="0" cy="0"/>
          <a:chOff x="0" y="0"/>
          <a:chExt cx="0" cy="0"/>
        </a:xfrm>
      </p:grpSpPr>
      <p:sp>
        <p:nvSpPr>
          <p:cNvPr id="176" name="Google Shape;176;p33"/>
          <p:cNvSpPr/>
          <p:nvPr/>
        </p:nvSpPr>
        <p:spPr>
          <a:xfrm>
            <a:off x="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177" name="Google Shape;177;p33"/>
          <p:cNvSpPr txBox="1">
            <a:spLocks noGrp="1"/>
          </p:cNvSpPr>
          <p:nvPr>
            <p:ph type="title"/>
          </p:nvPr>
        </p:nvSpPr>
        <p:spPr>
          <a:xfrm>
            <a:off x="634999" y="2636839"/>
            <a:ext cx="5004000" cy="15843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Verdan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33"/>
          <p:cNvSpPr txBox="1">
            <a:spLocks noGrp="1"/>
          </p:cNvSpPr>
          <p:nvPr>
            <p:ph type="body" idx="1"/>
          </p:nvPr>
        </p:nvSpPr>
        <p:spPr>
          <a:xfrm>
            <a:off x="6553199" y="1052513"/>
            <a:ext cx="5004000" cy="5168900"/>
          </a:xfrm>
          <a:prstGeom prst="rect">
            <a:avLst/>
          </a:prstGeom>
          <a:noFill/>
          <a:ln>
            <a:noFill/>
          </a:ln>
        </p:spPr>
        <p:txBody>
          <a:bodyPr spcFirstLastPara="1" wrap="square" lIns="91425" tIns="45700" rIns="91425" bIns="45700" anchor="ctr"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179" name="Google Shape;179;p33"/>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180" name="Google Shape;180;p33"/>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181" name="Google Shape;181;p33"/>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2" name="Google Shape;182;p33"/>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3" name="Google Shape;183;p33"/>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30"/>
        <p:cNvGrpSpPr/>
        <p:nvPr/>
      </p:nvGrpSpPr>
      <p:grpSpPr>
        <a:xfrm>
          <a:off x="0" y="0"/>
          <a:ext cx="0" cy="0"/>
          <a:chOff x="0" y="0"/>
          <a:chExt cx="0" cy="0"/>
        </a:xfrm>
      </p:grpSpPr>
      <p:sp>
        <p:nvSpPr>
          <p:cNvPr id="31" name="Google Shape;31;p17"/>
          <p:cNvSpPr txBox="1">
            <a:spLocks noGrp="1"/>
          </p:cNvSpPr>
          <p:nvPr>
            <p:ph type="body" idx="1"/>
          </p:nvPr>
        </p:nvSpPr>
        <p:spPr>
          <a:xfrm>
            <a:off x="635000" y="2289485"/>
            <a:ext cx="10923588" cy="393192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2" name="Google Shape;32;p17"/>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17"/>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17"/>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fbeelding met bijschrift">
  <p:cSld name="Afbeelding met bijschrift">
    <p:spTree>
      <p:nvGrpSpPr>
        <p:cNvPr id="1" name="Shape 184"/>
        <p:cNvGrpSpPr/>
        <p:nvPr/>
      </p:nvGrpSpPr>
      <p:grpSpPr>
        <a:xfrm>
          <a:off x="0" y="0"/>
          <a:ext cx="0" cy="0"/>
          <a:chOff x="0" y="0"/>
          <a:chExt cx="0" cy="0"/>
        </a:xfrm>
      </p:grpSpPr>
      <p:sp>
        <p:nvSpPr>
          <p:cNvPr id="185" name="Google Shape;185;p34"/>
          <p:cNvSpPr txBox="1">
            <a:spLocks noGrp="1"/>
          </p:cNvSpPr>
          <p:nvPr>
            <p:ph type="body" idx="1"/>
          </p:nvPr>
        </p:nvSpPr>
        <p:spPr>
          <a:xfrm>
            <a:off x="635000" y="3427413"/>
            <a:ext cx="5003800" cy="2794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20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600"/>
              </a:spcBef>
              <a:spcAft>
                <a:spcPts val="0"/>
              </a:spcAft>
              <a:buSzPts val="1000"/>
              <a:buNone/>
              <a:defRPr sz="1000"/>
            </a:lvl4pPr>
            <a:lvl5pPr marL="2286000" lvl="4" indent="-228600" algn="l">
              <a:lnSpc>
                <a:spcPct val="90000"/>
              </a:lnSpc>
              <a:spcBef>
                <a:spcPts val="600"/>
              </a:spcBef>
              <a:spcAft>
                <a:spcPts val="0"/>
              </a:spcAft>
              <a:buClr>
                <a:schemeClr val="dk2"/>
              </a:buClr>
              <a:buSzPts val="1000"/>
              <a:buNone/>
              <a:defRPr sz="1000"/>
            </a:lvl5pPr>
            <a:lvl6pPr marL="2743200" lvl="5" indent="-228600" algn="l">
              <a:lnSpc>
                <a:spcPct val="90000"/>
              </a:lnSpc>
              <a:spcBef>
                <a:spcPts val="600"/>
              </a:spcBef>
              <a:spcAft>
                <a:spcPts val="0"/>
              </a:spcAft>
              <a:buClr>
                <a:srgbClr val="7F7F7F"/>
              </a:buClr>
              <a:buSzPts val="1000"/>
              <a:buNone/>
              <a:defRPr sz="1000"/>
            </a:lvl6pPr>
            <a:lvl7pPr marL="3200400" lvl="6" indent="-228600" algn="l">
              <a:lnSpc>
                <a:spcPct val="90000"/>
              </a:lnSpc>
              <a:spcBef>
                <a:spcPts val="600"/>
              </a:spcBef>
              <a:spcAft>
                <a:spcPts val="0"/>
              </a:spcAft>
              <a:buClr>
                <a:schemeClr val="dk2"/>
              </a:buClr>
              <a:buSzPts val="250"/>
              <a:buNone/>
              <a:defRPr sz="1000"/>
            </a:lvl7pPr>
            <a:lvl8pPr marL="3657600" lvl="7" indent="-228600" algn="l">
              <a:lnSpc>
                <a:spcPct val="90000"/>
              </a:lnSpc>
              <a:spcBef>
                <a:spcPts val="600"/>
              </a:spcBef>
              <a:spcAft>
                <a:spcPts val="0"/>
              </a:spcAft>
              <a:buClr>
                <a:srgbClr val="595959"/>
              </a:buClr>
              <a:buSzPts val="250"/>
              <a:buNone/>
              <a:defRPr sz="1000"/>
            </a:lvl8pPr>
            <a:lvl9pPr marL="4114800" lvl="8" indent="-228600" algn="l">
              <a:lnSpc>
                <a:spcPct val="90000"/>
              </a:lnSpc>
              <a:spcBef>
                <a:spcPts val="600"/>
              </a:spcBef>
              <a:spcAft>
                <a:spcPts val="0"/>
              </a:spcAft>
              <a:buSzPts val="1000"/>
              <a:buNone/>
              <a:defRPr sz="1000"/>
            </a:lvl9pPr>
          </a:lstStyle>
          <a:p>
            <a:endParaRPr/>
          </a:p>
        </p:txBody>
      </p:sp>
      <p:sp>
        <p:nvSpPr>
          <p:cNvPr id="186" name="Google Shape;186;p34"/>
          <p:cNvSpPr txBox="1">
            <a:spLocks noGrp="1"/>
          </p:cNvSpPr>
          <p:nvPr>
            <p:ph type="title"/>
          </p:nvPr>
        </p:nvSpPr>
        <p:spPr>
          <a:xfrm>
            <a:off x="635000" y="1052513"/>
            <a:ext cx="50038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34"/>
          <p:cNvSpPr>
            <a:spLocks noGrp="1"/>
          </p:cNvSpPr>
          <p:nvPr>
            <p:ph type="pic" idx="2"/>
          </p:nvPr>
        </p:nvSpPr>
        <p:spPr>
          <a:xfrm>
            <a:off x="6096000" y="-2381"/>
            <a:ext cx="6096000" cy="6860381"/>
          </a:xfrm>
          <a:prstGeom prst="rect">
            <a:avLst/>
          </a:prstGeom>
          <a:solidFill>
            <a:srgbClr val="D8D8D8"/>
          </a:solidFill>
          <a:ln>
            <a:noFill/>
          </a:ln>
        </p:spPr>
      </p:sp>
      <p:sp>
        <p:nvSpPr>
          <p:cNvPr id="188" name="Google Shape;188;p34"/>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9" name="Google Shape;189;p34"/>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0" name="Google Shape;190;p34"/>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fbeelding verticaal kleur">
  <p:cSld name="Afbeelding verticaal kleur">
    <p:spTree>
      <p:nvGrpSpPr>
        <p:cNvPr id="1" name="Shape 191"/>
        <p:cNvGrpSpPr/>
        <p:nvPr/>
      </p:nvGrpSpPr>
      <p:grpSpPr>
        <a:xfrm>
          <a:off x="0" y="0"/>
          <a:ext cx="0" cy="0"/>
          <a:chOff x="0" y="0"/>
          <a:chExt cx="0" cy="0"/>
        </a:xfrm>
      </p:grpSpPr>
      <p:sp>
        <p:nvSpPr>
          <p:cNvPr id="192" name="Google Shape;192;p35"/>
          <p:cNvSpPr/>
          <p:nvPr/>
        </p:nvSpPr>
        <p:spPr>
          <a:xfrm>
            <a:off x="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193" name="Google Shape;193;p35"/>
          <p:cNvSpPr txBox="1">
            <a:spLocks noGrp="1"/>
          </p:cNvSpPr>
          <p:nvPr>
            <p:ph type="body" idx="1"/>
          </p:nvPr>
        </p:nvSpPr>
        <p:spPr>
          <a:xfrm>
            <a:off x="635000" y="2289600"/>
            <a:ext cx="5005388" cy="3935413"/>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lt1"/>
              </a:buClr>
              <a:buSzPts val="1920"/>
              <a:buChar char="›"/>
              <a:defRPr>
                <a:solidFill>
                  <a:schemeClr val="lt1"/>
                </a:solidFill>
              </a:defRPr>
            </a:lvl1pPr>
            <a:lvl2pPr marL="914400" lvl="1" indent="-355600" algn="l">
              <a:lnSpc>
                <a:spcPct val="90000"/>
              </a:lnSpc>
              <a:spcBef>
                <a:spcPts val="1000"/>
              </a:spcBef>
              <a:spcAft>
                <a:spcPts val="0"/>
              </a:spcAft>
              <a:buClr>
                <a:schemeClr val="lt1"/>
              </a:buClr>
              <a:buSzPts val="2000"/>
              <a:buChar char="–"/>
              <a:defRPr>
                <a:solidFill>
                  <a:schemeClr val="lt1"/>
                </a:solidFill>
              </a:defRPr>
            </a:lvl2pPr>
            <a:lvl3pPr marL="1371600" lvl="2" indent="-342900" algn="l">
              <a:lnSpc>
                <a:spcPct val="90000"/>
              </a:lnSpc>
              <a:spcBef>
                <a:spcPts val="800"/>
              </a:spcBef>
              <a:spcAft>
                <a:spcPts val="0"/>
              </a:spcAft>
              <a:buClr>
                <a:schemeClr val="lt1"/>
              </a:buClr>
              <a:buSzPts val="1800"/>
              <a:buChar char="▪"/>
              <a:defRPr>
                <a:solidFill>
                  <a:schemeClr val="lt1"/>
                </a:solidFill>
              </a:defRPr>
            </a:lvl3pPr>
            <a:lvl4pPr marL="1828800" lvl="3" indent="-342900" algn="l">
              <a:lnSpc>
                <a:spcPct val="90000"/>
              </a:lnSpc>
              <a:spcBef>
                <a:spcPts val="600"/>
              </a:spcBef>
              <a:spcAft>
                <a:spcPts val="0"/>
              </a:spcAft>
              <a:buClr>
                <a:schemeClr val="lt1"/>
              </a:buClr>
              <a:buSzPts val="18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194" name="Google Shape;194;p35"/>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195" name="Google Shape;195;p35"/>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196" name="Google Shape;196;p35"/>
          <p:cNvSpPr txBox="1">
            <a:spLocks noGrp="1"/>
          </p:cNvSpPr>
          <p:nvPr>
            <p:ph type="title"/>
          </p:nvPr>
        </p:nvSpPr>
        <p:spPr>
          <a:xfrm>
            <a:off x="634206" y="1051200"/>
            <a:ext cx="5004594"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35"/>
          <p:cNvSpPr>
            <a:spLocks noGrp="1"/>
          </p:cNvSpPr>
          <p:nvPr>
            <p:ph type="pic" idx="2"/>
          </p:nvPr>
        </p:nvSpPr>
        <p:spPr>
          <a:xfrm>
            <a:off x="6096000" y="-2381"/>
            <a:ext cx="6096000" cy="6860381"/>
          </a:xfrm>
          <a:prstGeom prst="rect">
            <a:avLst/>
          </a:prstGeom>
          <a:solidFill>
            <a:srgbClr val="D8D8D8"/>
          </a:solidFill>
          <a:ln>
            <a:noFill/>
          </a:ln>
        </p:spPr>
      </p:sp>
      <p:sp>
        <p:nvSpPr>
          <p:cNvPr id="198" name="Google Shape;198;p35"/>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9" name="Google Shape;199;p35"/>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0" name="Google Shape;200;p35"/>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fbeelding verticaal wit">
  <p:cSld name="Afbeelding verticaal wit">
    <p:spTree>
      <p:nvGrpSpPr>
        <p:cNvPr id="1" name="Shape 201"/>
        <p:cNvGrpSpPr/>
        <p:nvPr/>
      </p:nvGrpSpPr>
      <p:grpSpPr>
        <a:xfrm>
          <a:off x="0" y="0"/>
          <a:ext cx="0" cy="0"/>
          <a:chOff x="0" y="0"/>
          <a:chExt cx="0" cy="0"/>
        </a:xfrm>
      </p:grpSpPr>
      <p:sp>
        <p:nvSpPr>
          <p:cNvPr id="202" name="Google Shape;202;p36"/>
          <p:cNvSpPr txBox="1">
            <a:spLocks noGrp="1"/>
          </p:cNvSpPr>
          <p:nvPr>
            <p:ph type="body" idx="1"/>
          </p:nvPr>
        </p:nvSpPr>
        <p:spPr>
          <a:xfrm>
            <a:off x="635000" y="2289600"/>
            <a:ext cx="5003800" cy="3931813"/>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03" name="Google Shape;203;p36"/>
          <p:cNvSpPr txBox="1">
            <a:spLocks noGrp="1"/>
          </p:cNvSpPr>
          <p:nvPr>
            <p:ph type="title"/>
          </p:nvPr>
        </p:nvSpPr>
        <p:spPr>
          <a:xfrm>
            <a:off x="635000" y="1051200"/>
            <a:ext cx="50038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36"/>
          <p:cNvSpPr>
            <a:spLocks noGrp="1"/>
          </p:cNvSpPr>
          <p:nvPr>
            <p:ph type="pic" idx="2"/>
          </p:nvPr>
        </p:nvSpPr>
        <p:spPr>
          <a:xfrm>
            <a:off x="6096000" y="-2381"/>
            <a:ext cx="6096000" cy="6860381"/>
          </a:xfrm>
          <a:prstGeom prst="rect">
            <a:avLst/>
          </a:prstGeom>
          <a:solidFill>
            <a:srgbClr val="D8D8D8"/>
          </a:solidFill>
          <a:ln>
            <a:noFill/>
          </a:ln>
        </p:spPr>
      </p:sp>
      <p:sp>
        <p:nvSpPr>
          <p:cNvPr id="205" name="Google Shape;205;p36"/>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6" name="Google Shape;206;p36"/>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7" name="Google Shape;207;p36"/>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kst horizontaal A">
  <p:cSld name="Tekst horizontaal A">
    <p:spTree>
      <p:nvGrpSpPr>
        <p:cNvPr id="1" name="Shape 208"/>
        <p:cNvGrpSpPr/>
        <p:nvPr/>
      </p:nvGrpSpPr>
      <p:grpSpPr>
        <a:xfrm>
          <a:off x="0" y="0"/>
          <a:ext cx="0" cy="0"/>
          <a:chOff x="0" y="0"/>
          <a:chExt cx="0" cy="0"/>
        </a:xfrm>
      </p:grpSpPr>
      <p:sp>
        <p:nvSpPr>
          <p:cNvPr id="209" name="Google Shape;209;p37"/>
          <p:cNvSpPr/>
          <p:nvPr/>
        </p:nvSpPr>
        <p:spPr>
          <a:xfrm>
            <a:off x="0" y="-1"/>
            <a:ext cx="12192000" cy="34274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210" name="Google Shape;210;p37"/>
          <p:cNvSpPr txBox="1">
            <a:spLocks noGrp="1"/>
          </p:cNvSpPr>
          <p:nvPr>
            <p:ph type="title"/>
          </p:nvPr>
        </p:nvSpPr>
        <p:spPr>
          <a:xfrm>
            <a:off x="635000" y="1052513"/>
            <a:ext cx="10923588" cy="237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37"/>
          <p:cNvSpPr txBox="1">
            <a:spLocks noGrp="1"/>
          </p:cNvSpPr>
          <p:nvPr>
            <p:ph type="body" idx="1"/>
          </p:nvPr>
        </p:nvSpPr>
        <p:spPr>
          <a:xfrm>
            <a:off x="635000" y="3749487"/>
            <a:ext cx="10923588" cy="2471925"/>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212" name="Google Shape;212;p37"/>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213" name="Google Shape;213;p37"/>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4" name="Google Shape;214;p37"/>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5" name="Google Shape;215;p37"/>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kst horizontaal B">
  <p:cSld name="Tekst horizontaal B">
    <p:spTree>
      <p:nvGrpSpPr>
        <p:cNvPr id="1" name="Shape 216"/>
        <p:cNvGrpSpPr/>
        <p:nvPr/>
      </p:nvGrpSpPr>
      <p:grpSpPr>
        <a:xfrm>
          <a:off x="0" y="0"/>
          <a:ext cx="0" cy="0"/>
          <a:chOff x="0" y="0"/>
          <a:chExt cx="0" cy="0"/>
        </a:xfrm>
      </p:grpSpPr>
      <p:sp>
        <p:nvSpPr>
          <p:cNvPr id="217" name="Google Shape;217;p38"/>
          <p:cNvSpPr/>
          <p:nvPr/>
        </p:nvSpPr>
        <p:spPr>
          <a:xfrm>
            <a:off x="0" y="3430587"/>
            <a:ext cx="12192000" cy="34274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218" name="Google Shape;218;p38"/>
          <p:cNvSpPr txBox="1">
            <a:spLocks noGrp="1"/>
          </p:cNvSpPr>
          <p:nvPr>
            <p:ph type="title"/>
          </p:nvPr>
        </p:nvSpPr>
        <p:spPr>
          <a:xfrm>
            <a:off x="635000" y="1052513"/>
            <a:ext cx="10923588" cy="237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800"/>
              <a:buFont typeface="Verdana"/>
              <a:buNone/>
              <a:defRPr sz="4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38"/>
          <p:cNvSpPr txBox="1">
            <a:spLocks noGrp="1"/>
          </p:cNvSpPr>
          <p:nvPr>
            <p:ph type="body" idx="1"/>
          </p:nvPr>
        </p:nvSpPr>
        <p:spPr>
          <a:xfrm>
            <a:off x="635000" y="3749487"/>
            <a:ext cx="10923588" cy="2471925"/>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lt1"/>
              </a:buClr>
              <a:buSzPts val="1920"/>
              <a:buChar char="›"/>
              <a:defRPr>
                <a:solidFill>
                  <a:schemeClr val="lt1"/>
                </a:solidFill>
              </a:defRPr>
            </a:lvl1pPr>
            <a:lvl2pPr marL="914400" lvl="1" indent="-355600" algn="l">
              <a:lnSpc>
                <a:spcPct val="90000"/>
              </a:lnSpc>
              <a:spcBef>
                <a:spcPts val="1000"/>
              </a:spcBef>
              <a:spcAft>
                <a:spcPts val="0"/>
              </a:spcAft>
              <a:buClr>
                <a:schemeClr val="lt1"/>
              </a:buClr>
              <a:buSzPts val="2000"/>
              <a:buChar char="–"/>
              <a:defRPr>
                <a:solidFill>
                  <a:schemeClr val="lt1"/>
                </a:solidFill>
              </a:defRPr>
            </a:lvl2pPr>
            <a:lvl3pPr marL="1371600" lvl="2" indent="-342900" algn="l">
              <a:lnSpc>
                <a:spcPct val="90000"/>
              </a:lnSpc>
              <a:spcBef>
                <a:spcPts val="800"/>
              </a:spcBef>
              <a:spcAft>
                <a:spcPts val="0"/>
              </a:spcAft>
              <a:buClr>
                <a:schemeClr val="lt1"/>
              </a:buClr>
              <a:buSzPts val="1800"/>
              <a:buChar char="▪"/>
              <a:defRPr>
                <a:solidFill>
                  <a:schemeClr val="lt1"/>
                </a:solidFill>
              </a:defRPr>
            </a:lvl3pPr>
            <a:lvl4pPr marL="1828800" lvl="3" indent="-342900" algn="l">
              <a:lnSpc>
                <a:spcPct val="90000"/>
              </a:lnSpc>
              <a:spcBef>
                <a:spcPts val="600"/>
              </a:spcBef>
              <a:spcAft>
                <a:spcPts val="0"/>
              </a:spcAft>
              <a:buClr>
                <a:schemeClr val="lt1"/>
              </a:buClr>
              <a:buSzPts val="18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20" name="Google Shape;220;p38"/>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1" name="Google Shape;221;p38"/>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2" name="Google Shape;222;p38"/>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
        <p:nvSpPr>
          <p:cNvPr id="223" name="Google Shape;223;p38"/>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fbeelding horizontaal kleur">
  <p:cSld name="Afbeelding horizontaal kleur">
    <p:bg>
      <p:bgPr>
        <a:solidFill>
          <a:schemeClr val="dk2"/>
        </a:solidFill>
        <a:effectLst/>
      </p:bgPr>
    </p:bg>
    <p:spTree>
      <p:nvGrpSpPr>
        <p:cNvPr id="1" name="Shape 224"/>
        <p:cNvGrpSpPr/>
        <p:nvPr/>
      </p:nvGrpSpPr>
      <p:grpSpPr>
        <a:xfrm>
          <a:off x="0" y="0"/>
          <a:ext cx="0" cy="0"/>
          <a:chOff x="0" y="0"/>
          <a:chExt cx="0" cy="0"/>
        </a:xfrm>
      </p:grpSpPr>
      <p:sp>
        <p:nvSpPr>
          <p:cNvPr id="225" name="Google Shape;225;p39"/>
          <p:cNvSpPr>
            <a:spLocks noGrp="1"/>
          </p:cNvSpPr>
          <p:nvPr>
            <p:ph type="pic" idx="2"/>
          </p:nvPr>
        </p:nvSpPr>
        <p:spPr>
          <a:xfrm>
            <a:off x="0" y="0"/>
            <a:ext cx="12192000" cy="3427413"/>
          </a:xfrm>
          <a:prstGeom prst="rect">
            <a:avLst/>
          </a:prstGeom>
          <a:solidFill>
            <a:srgbClr val="D8D8D8"/>
          </a:solidFill>
          <a:ln>
            <a:noFill/>
          </a:ln>
        </p:spPr>
      </p:sp>
      <p:sp>
        <p:nvSpPr>
          <p:cNvPr id="226" name="Google Shape;226;p39"/>
          <p:cNvSpPr txBox="1">
            <a:spLocks noGrp="1"/>
          </p:cNvSpPr>
          <p:nvPr>
            <p:ph type="title"/>
          </p:nvPr>
        </p:nvSpPr>
        <p:spPr>
          <a:xfrm>
            <a:off x="634205" y="3888000"/>
            <a:ext cx="5004595" cy="23334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6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39"/>
          <p:cNvSpPr txBox="1">
            <a:spLocks noGrp="1"/>
          </p:cNvSpPr>
          <p:nvPr>
            <p:ph type="body" idx="1"/>
          </p:nvPr>
        </p:nvSpPr>
        <p:spPr>
          <a:xfrm>
            <a:off x="6554588" y="3888000"/>
            <a:ext cx="5004000" cy="2333413"/>
          </a:xfrm>
          <a:prstGeom prst="rect">
            <a:avLst/>
          </a:prstGeom>
          <a:noFill/>
          <a:ln>
            <a:noFill/>
          </a:ln>
        </p:spPr>
        <p:txBody>
          <a:bodyPr spcFirstLastPara="1" wrap="square" lIns="91425" tIns="504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lt2"/>
              </a:buClr>
              <a:buSzPts val="1800"/>
              <a:buChar char="–"/>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28" name="Google Shape;228;p39"/>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9" name="Google Shape;229;p39"/>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0" name="Google Shape;230;p39"/>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fbeelding horizontaal wit">
  <p:cSld name="Afbeelding horizontaal wit">
    <p:spTree>
      <p:nvGrpSpPr>
        <p:cNvPr id="1" name="Shape 231"/>
        <p:cNvGrpSpPr/>
        <p:nvPr/>
      </p:nvGrpSpPr>
      <p:grpSpPr>
        <a:xfrm>
          <a:off x="0" y="0"/>
          <a:ext cx="0" cy="0"/>
          <a:chOff x="0" y="0"/>
          <a:chExt cx="0" cy="0"/>
        </a:xfrm>
      </p:grpSpPr>
      <p:sp>
        <p:nvSpPr>
          <p:cNvPr id="232" name="Google Shape;232;p40"/>
          <p:cNvSpPr>
            <a:spLocks noGrp="1"/>
          </p:cNvSpPr>
          <p:nvPr>
            <p:ph type="pic" idx="2"/>
          </p:nvPr>
        </p:nvSpPr>
        <p:spPr>
          <a:xfrm>
            <a:off x="0" y="0"/>
            <a:ext cx="12192000" cy="3427413"/>
          </a:xfrm>
          <a:prstGeom prst="rect">
            <a:avLst/>
          </a:prstGeom>
          <a:solidFill>
            <a:schemeClr val="dk1">
              <a:alpha val="9411"/>
            </a:schemeClr>
          </a:solidFill>
          <a:ln>
            <a:noFill/>
          </a:ln>
        </p:spPr>
      </p:sp>
      <p:sp>
        <p:nvSpPr>
          <p:cNvPr id="233" name="Google Shape;233;p40"/>
          <p:cNvSpPr txBox="1">
            <a:spLocks noGrp="1"/>
          </p:cNvSpPr>
          <p:nvPr>
            <p:ph type="body" idx="1"/>
          </p:nvPr>
        </p:nvSpPr>
        <p:spPr>
          <a:xfrm>
            <a:off x="6553199" y="3888000"/>
            <a:ext cx="5004000" cy="2333413"/>
          </a:xfrm>
          <a:prstGeom prst="rect">
            <a:avLst/>
          </a:prstGeom>
          <a:noFill/>
          <a:ln>
            <a:noFill/>
          </a:ln>
        </p:spPr>
        <p:txBody>
          <a:bodyPr spcFirstLastPara="1" wrap="square" lIns="91425" tIns="504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34" name="Google Shape;234;p40"/>
          <p:cNvSpPr txBox="1">
            <a:spLocks noGrp="1"/>
          </p:cNvSpPr>
          <p:nvPr>
            <p:ph type="title"/>
          </p:nvPr>
        </p:nvSpPr>
        <p:spPr>
          <a:xfrm>
            <a:off x="634206" y="3888000"/>
            <a:ext cx="5004594" cy="23334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40"/>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6" name="Google Shape;236;p40"/>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7" name="Google Shape;237;p40"/>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Afbeelding hor. kleur zonder titel">
  <p:cSld name="Afbeelding hor. kleur zonder titel">
    <p:bg>
      <p:bgPr>
        <a:solidFill>
          <a:schemeClr val="dk2"/>
        </a:solidFill>
        <a:effectLst/>
      </p:bgPr>
    </p:bg>
    <p:spTree>
      <p:nvGrpSpPr>
        <p:cNvPr id="1" name="Shape 238"/>
        <p:cNvGrpSpPr/>
        <p:nvPr/>
      </p:nvGrpSpPr>
      <p:grpSpPr>
        <a:xfrm>
          <a:off x="0" y="0"/>
          <a:ext cx="0" cy="0"/>
          <a:chOff x="0" y="0"/>
          <a:chExt cx="0" cy="0"/>
        </a:xfrm>
      </p:grpSpPr>
      <p:sp>
        <p:nvSpPr>
          <p:cNvPr id="239" name="Google Shape;239;p41"/>
          <p:cNvSpPr>
            <a:spLocks noGrp="1"/>
          </p:cNvSpPr>
          <p:nvPr>
            <p:ph type="pic" idx="2"/>
          </p:nvPr>
        </p:nvSpPr>
        <p:spPr>
          <a:xfrm>
            <a:off x="0" y="0"/>
            <a:ext cx="12192000" cy="3427413"/>
          </a:xfrm>
          <a:prstGeom prst="rect">
            <a:avLst/>
          </a:prstGeom>
          <a:solidFill>
            <a:srgbClr val="D8D8D8"/>
          </a:solidFill>
          <a:ln>
            <a:noFill/>
          </a:ln>
        </p:spPr>
      </p:sp>
      <p:sp>
        <p:nvSpPr>
          <p:cNvPr id="240" name="Google Shape;240;p41"/>
          <p:cNvSpPr txBox="1">
            <a:spLocks noGrp="1"/>
          </p:cNvSpPr>
          <p:nvPr>
            <p:ph type="body" idx="1"/>
          </p:nvPr>
        </p:nvSpPr>
        <p:spPr>
          <a:xfrm>
            <a:off x="635000" y="3888000"/>
            <a:ext cx="10923588" cy="2333413"/>
          </a:xfrm>
          <a:prstGeom prst="rect">
            <a:avLst/>
          </a:prstGeom>
          <a:noFill/>
          <a:ln>
            <a:noFill/>
          </a:ln>
        </p:spPr>
        <p:txBody>
          <a:bodyPr spcFirstLastPara="1" wrap="square" lIns="91425" tIns="504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lt2"/>
              </a:buClr>
              <a:buSzPts val="1800"/>
              <a:buChar char="–"/>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41" name="Google Shape;241;p4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2" name="Google Shape;242;p4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3" name="Google Shape;243;p4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fbeelding hor. wit zonder titel">
  <p:cSld name="Afbeelding hor. wit zonder titel">
    <p:spTree>
      <p:nvGrpSpPr>
        <p:cNvPr id="1" name="Shape 244"/>
        <p:cNvGrpSpPr/>
        <p:nvPr/>
      </p:nvGrpSpPr>
      <p:grpSpPr>
        <a:xfrm>
          <a:off x="0" y="0"/>
          <a:ext cx="0" cy="0"/>
          <a:chOff x="0" y="0"/>
          <a:chExt cx="0" cy="0"/>
        </a:xfrm>
      </p:grpSpPr>
      <p:sp>
        <p:nvSpPr>
          <p:cNvPr id="245" name="Google Shape;245;p42"/>
          <p:cNvSpPr>
            <a:spLocks noGrp="1"/>
          </p:cNvSpPr>
          <p:nvPr>
            <p:ph type="pic" idx="2"/>
          </p:nvPr>
        </p:nvSpPr>
        <p:spPr>
          <a:xfrm>
            <a:off x="0" y="0"/>
            <a:ext cx="12192000" cy="3427413"/>
          </a:xfrm>
          <a:prstGeom prst="rect">
            <a:avLst/>
          </a:prstGeom>
          <a:solidFill>
            <a:srgbClr val="D8D8D8"/>
          </a:solidFill>
          <a:ln>
            <a:noFill/>
          </a:ln>
        </p:spPr>
      </p:sp>
      <p:sp>
        <p:nvSpPr>
          <p:cNvPr id="246" name="Google Shape;246;p42"/>
          <p:cNvSpPr txBox="1">
            <a:spLocks noGrp="1"/>
          </p:cNvSpPr>
          <p:nvPr>
            <p:ph type="body" idx="1"/>
          </p:nvPr>
        </p:nvSpPr>
        <p:spPr>
          <a:xfrm>
            <a:off x="635000" y="3888000"/>
            <a:ext cx="10923588" cy="2333413"/>
          </a:xfrm>
          <a:prstGeom prst="rect">
            <a:avLst/>
          </a:prstGeom>
          <a:noFill/>
          <a:ln>
            <a:noFill/>
          </a:ln>
        </p:spPr>
        <p:txBody>
          <a:bodyPr spcFirstLastPara="1" wrap="square" lIns="91425" tIns="504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47" name="Google Shape;247;p42"/>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8" name="Google Shape;248;p42"/>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49" name="Google Shape;249;p42"/>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fbeelding horizontaal kleur titel">
  <p:cSld name="Afbeelding horizontaal kleur titel">
    <p:bg>
      <p:bgPr>
        <a:solidFill>
          <a:schemeClr val="dk2"/>
        </a:solidFill>
        <a:effectLst/>
      </p:bgPr>
    </p:bg>
    <p:spTree>
      <p:nvGrpSpPr>
        <p:cNvPr id="1" name="Shape 250"/>
        <p:cNvGrpSpPr/>
        <p:nvPr/>
      </p:nvGrpSpPr>
      <p:grpSpPr>
        <a:xfrm>
          <a:off x="0" y="0"/>
          <a:ext cx="0" cy="0"/>
          <a:chOff x="0" y="0"/>
          <a:chExt cx="0" cy="0"/>
        </a:xfrm>
      </p:grpSpPr>
      <p:sp>
        <p:nvSpPr>
          <p:cNvPr id="251" name="Google Shape;251;p43"/>
          <p:cNvSpPr>
            <a:spLocks noGrp="1"/>
          </p:cNvSpPr>
          <p:nvPr>
            <p:ph type="pic" idx="2"/>
          </p:nvPr>
        </p:nvSpPr>
        <p:spPr>
          <a:xfrm>
            <a:off x="0" y="3427413"/>
            <a:ext cx="12192000" cy="3430587"/>
          </a:xfrm>
          <a:prstGeom prst="rect">
            <a:avLst/>
          </a:prstGeom>
          <a:solidFill>
            <a:srgbClr val="D8D8D8"/>
          </a:solidFill>
          <a:ln>
            <a:noFill/>
          </a:ln>
        </p:spPr>
      </p:sp>
      <p:sp>
        <p:nvSpPr>
          <p:cNvPr id="252" name="Google Shape;252;p43"/>
          <p:cNvSpPr txBox="1">
            <a:spLocks noGrp="1"/>
          </p:cNvSpPr>
          <p:nvPr>
            <p:ph type="title"/>
          </p:nvPr>
        </p:nvSpPr>
        <p:spPr>
          <a:xfrm>
            <a:off x="633600" y="1051200"/>
            <a:ext cx="10924382" cy="946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43"/>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4" name="Google Shape;254;p43"/>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5" name="Google Shape;255;p43"/>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eldia" type="title">
  <p:cSld name="TITLE">
    <p:bg>
      <p:bgPr>
        <a:solidFill>
          <a:schemeClr val="dk2"/>
        </a:solidFill>
        <a:effectLst/>
      </p:bgPr>
    </p:bg>
    <p:spTree>
      <p:nvGrpSpPr>
        <p:cNvPr id="1" name="Shape 36"/>
        <p:cNvGrpSpPr/>
        <p:nvPr/>
      </p:nvGrpSpPr>
      <p:grpSpPr>
        <a:xfrm>
          <a:off x="0" y="0"/>
          <a:ext cx="0" cy="0"/>
          <a:chOff x="0" y="0"/>
          <a:chExt cx="0" cy="0"/>
        </a:xfrm>
      </p:grpSpPr>
      <p:sp>
        <p:nvSpPr>
          <p:cNvPr id="37" name="Google Shape;37;p15"/>
          <p:cNvSpPr txBox="1">
            <a:spLocks noGrp="1"/>
          </p:cNvSpPr>
          <p:nvPr>
            <p:ph type="ctrTitle"/>
          </p:nvPr>
        </p:nvSpPr>
        <p:spPr>
          <a:xfrm>
            <a:off x="6554588" y="1882800"/>
            <a:ext cx="5004000" cy="2336400"/>
          </a:xfrm>
          <a:prstGeom prst="rect">
            <a:avLst/>
          </a:prstGeom>
          <a:noFill/>
          <a:ln>
            <a:noFill/>
          </a:ln>
        </p:spPr>
        <p:txBody>
          <a:bodyPr spcFirstLastPara="1" wrap="square" lIns="91425" tIns="90000" rIns="91425" bIns="90000" anchor="b" anchorCtr="0">
            <a:normAutofit/>
          </a:bodyPr>
          <a:lstStyle>
            <a:lvl1pPr lvl="0" algn="l">
              <a:lnSpc>
                <a:spcPct val="90000"/>
              </a:lnSpc>
              <a:spcBef>
                <a:spcPts val="0"/>
              </a:spcBef>
              <a:spcAft>
                <a:spcPts val="0"/>
              </a:spcAft>
              <a:buClr>
                <a:schemeClr val="lt1"/>
              </a:buClr>
              <a:buSzPts val="3600"/>
              <a:buFont typeface="Verdan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subTitle" idx="1"/>
          </p:nvPr>
        </p:nvSpPr>
        <p:spPr>
          <a:xfrm>
            <a:off x="6554588" y="4215600"/>
            <a:ext cx="5004000" cy="1339200"/>
          </a:xfrm>
          <a:prstGeom prst="rect">
            <a:avLst/>
          </a:prstGeom>
          <a:noFill/>
          <a:ln>
            <a:noFill/>
          </a:ln>
        </p:spPr>
        <p:txBody>
          <a:bodyPr spcFirstLastPara="1" wrap="square" lIns="104400" tIns="90000" rIns="90000" bIns="46800" anchor="t" anchorCtr="0">
            <a:normAutofit/>
          </a:bodyPr>
          <a:lstStyle>
            <a:lvl1pPr lvl="0" algn="l">
              <a:lnSpc>
                <a:spcPct val="90000"/>
              </a:lnSpc>
              <a:spcBef>
                <a:spcPts val="1200"/>
              </a:spcBef>
              <a:spcAft>
                <a:spcPts val="0"/>
              </a:spcAft>
              <a:buSzPts val="1920"/>
              <a:buNone/>
              <a:defRPr sz="2400">
                <a:solidFill>
                  <a:schemeClr val="lt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lt2"/>
              </a:buClr>
              <a:buSzPts val="1600"/>
              <a:buNone/>
              <a:defRPr sz="1600"/>
            </a:lvl5pPr>
            <a:lvl6pPr lvl="5" algn="ctr">
              <a:lnSpc>
                <a:spcPct val="90000"/>
              </a:lnSpc>
              <a:spcBef>
                <a:spcPts val="600"/>
              </a:spcBef>
              <a:spcAft>
                <a:spcPts val="0"/>
              </a:spcAft>
              <a:buClr>
                <a:srgbClr val="FEFEFE"/>
              </a:buClr>
              <a:buSzPts val="1600"/>
              <a:buNone/>
              <a:defRPr sz="1600"/>
            </a:lvl6pPr>
            <a:lvl7pPr lvl="6" algn="ctr">
              <a:lnSpc>
                <a:spcPct val="90000"/>
              </a:lnSpc>
              <a:spcBef>
                <a:spcPts val="600"/>
              </a:spcBef>
              <a:spcAft>
                <a:spcPts val="0"/>
              </a:spcAft>
              <a:buClr>
                <a:schemeClr val="lt2"/>
              </a:buClr>
              <a:buSzPts val="400"/>
              <a:buNone/>
              <a:defRPr sz="1600"/>
            </a:lvl7pPr>
            <a:lvl8pPr lvl="7" algn="ctr">
              <a:lnSpc>
                <a:spcPct val="90000"/>
              </a:lnSpc>
              <a:spcBef>
                <a:spcPts val="600"/>
              </a:spcBef>
              <a:spcAft>
                <a:spcPts val="0"/>
              </a:spcAft>
              <a:buClr>
                <a:srgbClr val="FEFEFE"/>
              </a:buClr>
              <a:buSzPts val="400"/>
              <a:buNone/>
              <a:defRPr sz="1600"/>
            </a:lvl8pPr>
            <a:lvl9pPr lvl="8" algn="ctr">
              <a:lnSpc>
                <a:spcPct val="90000"/>
              </a:lnSpc>
              <a:spcBef>
                <a:spcPts val="600"/>
              </a:spcBef>
              <a:spcAft>
                <a:spcPts val="0"/>
              </a:spcAft>
              <a:buSzPts val="1600"/>
              <a:buNone/>
              <a:defRPr sz="1600"/>
            </a:lvl9pPr>
          </a:lstStyle>
          <a:p>
            <a:endParaRPr/>
          </a:p>
        </p:txBody>
      </p:sp>
      <p:sp>
        <p:nvSpPr>
          <p:cNvPr id="39" name="Google Shape;39;p15"/>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pic>
        <p:nvPicPr>
          <p:cNvPr id="40" name="Google Shape;40;p15"/>
          <p:cNvPicPr preferRelativeResize="0"/>
          <p:nvPr/>
        </p:nvPicPr>
        <p:blipFill rotWithShape="1">
          <a:blip r:embed="rId2">
            <a:alphaModFix/>
          </a:blip>
          <a:srcRect/>
          <a:stretch/>
        </p:blipFill>
        <p:spPr>
          <a:xfrm>
            <a:off x="0" y="0"/>
            <a:ext cx="12192000" cy="1783080"/>
          </a:xfrm>
          <a:prstGeom prst="rect">
            <a:avLst/>
          </a:prstGeom>
          <a:noFill/>
          <a:ln>
            <a:noFill/>
          </a:ln>
        </p:spPr>
      </p:pic>
    </p:spTree>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fbeelding horizontaal wit titel">
  <p:cSld name="Afbeelding horizontaal wit titel">
    <p:bg>
      <p:bgPr>
        <a:solidFill>
          <a:schemeClr val="lt1"/>
        </a:solidFill>
        <a:effectLst/>
      </p:bgPr>
    </p:bg>
    <p:spTree>
      <p:nvGrpSpPr>
        <p:cNvPr id="1" name="Shape 256"/>
        <p:cNvGrpSpPr/>
        <p:nvPr/>
      </p:nvGrpSpPr>
      <p:grpSpPr>
        <a:xfrm>
          <a:off x="0" y="0"/>
          <a:ext cx="0" cy="0"/>
          <a:chOff x="0" y="0"/>
          <a:chExt cx="0" cy="0"/>
        </a:xfrm>
      </p:grpSpPr>
      <p:sp>
        <p:nvSpPr>
          <p:cNvPr id="257" name="Google Shape;257;p44"/>
          <p:cNvSpPr>
            <a:spLocks noGrp="1"/>
          </p:cNvSpPr>
          <p:nvPr>
            <p:ph type="pic" idx="2"/>
          </p:nvPr>
        </p:nvSpPr>
        <p:spPr>
          <a:xfrm>
            <a:off x="0" y="3427413"/>
            <a:ext cx="12192000" cy="3430587"/>
          </a:xfrm>
          <a:prstGeom prst="rect">
            <a:avLst/>
          </a:prstGeom>
          <a:solidFill>
            <a:schemeClr val="dk1">
              <a:alpha val="9411"/>
            </a:schemeClr>
          </a:solidFill>
          <a:ln>
            <a:noFill/>
          </a:ln>
        </p:spPr>
      </p:sp>
      <p:sp>
        <p:nvSpPr>
          <p:cNvPr id="258" name="Google Shape;258;p44"/>
          <p:cNvSpPr txBox="1">
            <a:spLocks noGrp="1"/>
          </p:cNvSpPr>
          <p:nvPr>
            <p:ph type="title"/>
          </p:nvPr>
        </p:nvSpPr>
        <p:spPr>
          <a:xfrm>
            <a:off x="634206" y="1051200"/>
            <a:ext cx="10924382" cy="946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44"/>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0" name="Google Shape;260;p44"/>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1" name="Google Shape;261;p44"/>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fbeelding">
  <p:cSld name="Afbeelding">
    <p:bg>
      <p:bgPr>
        <a:blipFill>
          <a:blip r:embed="rId2">
            <a:alphaModFix/>
          </a:blip>
          <a:stretch>
            <a:fillRect/>
          </a:stretch>
        </a:blipFill>
        <a:effectLst/>
      </p:bgPr>
    </p:bg>
    <p:spTree>
      <p:nvGrpSpPr>
        <p:cNvPr id="1" name="Shape 26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Afbeelding met titel">
  <p:cSld name="Afbeelding met titel">
    <p:bg>
      <p:bgPr>
        <a:blipFill>
          <a:blip r:embed="rId2">
            <a:alphaModFix/>
          </a:blip>
          <a:stretch>
            <a:fillRect/>
          </a:stretch>
        </a:blipFill>
        <a:effectLst/>
      </p:bgPr>
    </p:bg>
    <p:spTree>
      <p:nvGrpSpPr>
        <p:cNvPr id="1" name="Shape 263"/>
        <p:cNvGrpSpPr/>
        <p:nvPr/>
      </p:nvGrpSpPr>
      <p:grpSpPr>
        <a:xfrm>
          <a:off x="0" y="0"/>
          <a:ext cx="0" cy="0"/>
          <a:chOff x="0" y="0"/>
          <a:chExt cx="0" cy="0"/>
        </a:xfrm>
      </p:grpSpPr>
      <p:sp>
        <p:nvSpPr>
          <p:cNvPr id="264" name="Google Shape;264;p46"/>
          <p:cNvSpPr txBox="1">
            <a:spLocks noGrp="1"/>
          </p:cNvSpPr>
          <p:nvPr>
            <p:ph type="title"/>
          </p:nvPr>
        </p:nvSpPr>
        <p:spPr>
          <a:xfrm>
            <a:off x="0" y="5153776"/>
            <a:ext cx="12192000" cy="576000"/>
          </a:xfrm>
          <a:prstGeom prst="rect">
            <a:avLst/>
          </a:prstGeom>
          <a:solidFill>
            <a:schemeClr val="dk2"/>
          </a:solidFill>
          <a:ln>
            <a:noFill/>
          </a:ln>
        </p:spPr>
        <p:txBody>
          <a:bodyPr spcFirstLastPara="1" wrap="square" lIns="756000" tIns="45700" rIns="91425" bIns="45700" anchor="ctr" anchorCtr="0">
            <a:noAutofit/>
          </a:bodyPr>
          <a:lstStyle>
            <a:lvl1pPr lvl="0" algn="l">
              <a:lnSpc>
                <a:spcPct val="90000"/>
              </a:lnSpc>
              <a:spcBef>
                <a:spcPts val="0"/>
              </a:spcBef>
              <a:spcAft>
                <a:spcPts val="0"/>
              </a:spcAft>
              <a:buClr>
                <a:schemeClr val="lt1"/>
              </a:buClr>
              <a:buSzPts val="3200"/>
              <a:buFont typeface="Verdana"/>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46"/>
          <p:cNvSpPr txBox="1">
            <a:spLocks noGrp="1"/>
          </p:cNvSpPr>
          <p:nvPr>
            <p:ph type="body" idx="1"/>
          </p:nvPr>
        </p:nvSpPr>
        <p:spPr>
          <a:xfrm>
            <a:off x="0" y="5825413"/>
            <a:ext cx="12192000" cy="396000"/>
          </a:xfrm>
          <a:prstGeom prst="rect">
            <a:avLst/>
          </a:prstGeom>
          <a:solidFill>
            <a:schemeClr val="lt1"/>
          </a:solidFill>
          <a:ln>
            <a:noFill/>
          </a:ln>
        </p:spPr>
        <p:txBody>
          <a:bodyPr spcFirstLastPara="1" wrap="square" lIns="756000"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1"/>
                </a:solidFill>
              </a:defRPr>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266" name="Google Shape;266;p46"/>
          <p:cNvPicPr preferRelativeResize="0"/>
          <p:nvPr/>
        </p:nvPicPr>
        <p:blipFill rotWithShape="1">
          <a:blip r:embed="rId3">
            <a:alphaModFix/>
          </a:blip>
          <a:srcRect/>
          <a:stretch/>
        </p:blipFill>
        <p:spPr>
          <a:xfrm>
            <a:off x="-3175" y="0"/>
            <a:ext cx="12198350" cy="10668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el/grafiek">
  <p:cSld name="Tabel/grafiek">
    <p:spTree>
      <p:nvGrpSpPr>
        <p:cNvPr id="1" name="Shape 267"/>
        <p:cNvGrpSpPr/>
        <p:nvPr/>
      </p:nvGrpSpPr>
      <p:grpSpPr>
        <a:xfrm>
          <a:off x="0" y="0"/>
          <a:ext cx="0" cy="0"/>
          <a:chOff x="0" y="0"/>
          <a:chExt cx="0" cy="0"/>
        </a:xfrm>
      </p:grpSpPr>
      <p:sp>
        <p:nvSpPr>
          <p:cNvPr id="268" name="Google Shape;268;p47"/>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47"/>
          <p:cNvSpPr txBox="1">
            <a:spLocks noGrp="1"/>
          </p:cNvSpPr>
          <p:nvPr>
            <p:ph type="body" idx="1"/>
          </p:nvPr>
        </p:nvSpPr>
        <p:spPr>
          <a:xfrm>
            <a:off x="635000" y="2276475"/>
            <a:ext cx="10923588" cy="394493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70" name="Google Shape;270;p47"/>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1" name="Google Shape;271;p47"/>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2" name="Google Shape;272;p47"/>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el/grafiek met bijschrift">
  <p:cSld name="Tabel/grafiek met bijschrift">
    <p:spTree>
      <p:nvGrpSpPr>
        <p:cNvPr id="1" name="Shape 273"/>
        <p:cNvGrpSpPr/>
        <p:nvPr/>
      </p:nvGrpSpPr>
      <p:grpSpPr>
        <a:xfrm>
          <a:off x="0" y="0"/>
          <a:ext cx="0" cy="0"/>
          <a:chOff x="0" y="0"/>
          <a:chExt cx="0" cy="0"/>
        </a:xfrm>
      </p:grpSpPr>
      <p:sp>
        <p:nvSpPr>
          <p:cNvPr id="274" name="Google Shape;274;p48"/>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48"/>
          <p:cNvSpPr txBox="1">
            <a:spLocks noGrp="1"/>
          </p:cNvSpPr>
          <p:nvPr>
            <p:ph type="body" idx="1"/>
          </p:nvPr>
        </p:nvSpPr>
        <p:spPr>
          <a:xfrm>
            <a:off x="7958859" y="2276475"/>
            <a:ext cx="3600000" cy="3937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2000"/>
            </a:lvl1pPr>
            <a:lvl2pPr marL="914400" lvl="1" indent="-228600" algn="l">
              <a:lnSpc>
                <a:spcPct val="90000"/>
              </a:lnSpc>
              <a:spcBef>
                <a:spcPts val="1000"/>
              </a:spcBef>
              <a:spcAft>
                <a:spcPts val="0"/>
              </a:spcAft>
              <a:buSzPts val="1800"/>
              <a:buNone/>
              <a:defRPr sz="1800"/>
            </a:lvl2pPr>
            <a:lvl3pPr marL="1371600" lvl="2" indent="-228600" algn="l">
              <a:lnSpc>
                <a:spcPct val="90000"/>
              </a:lnSpc>
              <a:spcBef>
                <a:spcPts val="800"/>
              </a:spcBef>
              <a:spcAft>
                <a:spcPts val="0"/>
              </a:spcAft>
              <a:buSzPts val="1600"/>
              <a:buNone/>
              <a:defRPr sz="1600"/>
            </a:lvl3pPr>
            <a:lvl4pPr marL="1828800" lvl="3" indent="-228600" algn="l">
              <a:lnSpc>
                <a:spcPct val="90000"/>
              </a:lnSpc>
              <a:spcBef>
                <a:spcPts val="600"/>
              </a:spcBef>
              <a:spcAft>
                <a:spcPts val="0"/>
              </a:spcAft>
              <a:buSzPts val="1600"/>
              <a:buNone/>
              <a:defRPr sz="1600"/>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76" name="Google Shape;276;p48"/>
          <p:cNvSpPr txBox="1">
            <a:spLocks noGrp="1"/>
          </p:cNvSpPr>
          <p:nvPr>
            <p:ph type="body" idx="2"/>
          </p:nvPr>
        </p:nvSpPr>
        <p:spPr>
          <a:xfrm>
            <a:off x="635000" y="2276475"/>
            <a:ext cx="7178964" cy="394493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77" name="Google Shape;277;p48"/>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8" name="Google Shape;278;p48"/>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9" name="Google Shape;279;p48"/>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el/grafiek verticaal">
  <p:cSld name="Tabel/grafiek verticaal">
    <p:spTree>
      <p:nvGrpSpPr>
        <p:cNvPr id="1" name="Shape 280"/>
        <p:cNvGrpSpPr/>
        <p:nvPr/>
      </p:nvGrpSpPr>
      <p:grpSpPr>
        <a:xfrm>
          <a:off x="0" y="0"/>
          <a:ext cx="0" cy="0"/>
          <a:chOff x="0" y="0"/>
          <a:chExt cx="0" cy="0"/>
        </a:xfrm>
      </p:grpSpPr>
      <p:sp>
        <p:nvSpPr>
          <p:cNvPr id="281" name="Google Shape;281;p49"/>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282" name="Google Shape;282;p49"/>
          <p:cNvSpPr txBox="1">
            <a:spLocks noGrp="1"/>
          </p:cNvSpPr>
          <p:nvPr>
            <p:ph type="body" idx="1"/>
          </p:nvPr>
        </p:nvSpPr>
        <p:spPr>
          <a:xfrm>
            <a:off x="6550024" y="2289599"/>
            <a:ext cx="5004000" cy="3931813"/>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lt1"/>
              </a:buClr>
              <a:buSzPts val="1920"/>
              <a:buChar char="›"/>
              <a:defRPr>
                <a:solidFill>
                  <a:schemeClr val="lt1"/>
                </a:solidFill>
              </a:defRPr>
            </a:lvl1pPr>
            <a:lvl2pPr marL="914400" lvl="1" indent="-355600" algn="l">
              <a:lnSpc>
                <a:spcPct val="90000"/>
              </a:lnSpc>
              <a:spcBef>
                <a:spcPts val="1000"/>
              </a:spcBef>
              <a:spcAft>
                <a:spcPts val="0"/>
              </a:spcAft>
              <a:buClr>
                <a:schemeClr val="lt1"/>
              </a:buClr>
              <a:buSzPts val="2000"/>
              <a:buChar char="–"/>
              <a:defRPr>
                <a:solidFill>
                  <a:schemeClr val="lt1"/>
                </a:solidFill>
              </a:defRPr>
            </a:lvl2pPr>
            <a:lvl3pPr marL="1371600" lvl="2" indent="-342900" algn="l">
              <a:lnSpc>
                <a:spcPct val="90000"/>
              </a:lnSpc>
              <a:spcBef>
                <a:spcPts val="800"/>
              </a:spcBef>
              <a:spcAft>
                <a:spcPts val="0"/>
              </a:spcAft>
              <a:buClr>
                <a:schemeClr val="lt1"/>
              </a:buClr>
              <a:buSzPts val="1800"/>
              <a:buChar char="▪"/>
              <a:defRPr>
                <a:solidFill>
                  <a:schemeClr val="lt1"/>
                </a:solidFill>
              </a:defRPr>
            </a:lvl3pPr>
            <a:lvl4pPr marL="1828800" lvl="3" indent="-342900" algn="l">
              <a:lnSpc>
                <a:spcPct val="90000"/>
              </a:lnSpc>
              <a:spcBef>
                <a:spcPts val="600"/>
              </a:spcBef>
              <a:spcAft>
                <a:spcPts val="0"/>
              </a:spcAft>
              <a:buClr>
                <a:schemeClr val="lt1"/>
              </a:buClr>
              <a:buSzPts val="18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283" name="Google Shape;283;p49"/>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284" name="Google Shape;284;p49"/>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285" name="Google Shape;285;p49"/>
          <p:cNvSpPr txBox="1">
            <a:spLocks noGrp="1"/>
          </p:cNvSpPr>
          <p:nvPr>
            <p:ph type="title"/>
          </p:nvPr>
        </p:nvSpPr>
        <p:spPr>
          <a:xfrm>
            <a:off x="6550024" y="1051200"/>
            <a:ext cx="50040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49"/>
          <p:cNvSpPr txBox="1">
            <a:spLocks noGrp="1"/>
          </p:cNvSpPr>
          <p:nvPr>
            <p:ph type="body" idx="2"/>
          </p:nvPr>
        </p:nvSpPr>
        <p:spPr>
          <a:xfrm>
            <a:off x="635000" y="1066799"/>
            <a:ext cx="5003800" cy="5154613"/>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87" name="Google Shape;287;p49"/>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8" name="Google Shape;288;p49"/>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9" name="Google Shape;289;p49"/>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ontact A">
  <p:cSld name="Contact A">
    <p:spTree>
      <p:nvGrpSpPr>
        <p:cNvPr id="1" name="Shape 290"/>
        <p:cNvGrpSpPr/>
        <p:nvPr/>
      </p:nvGrpSpPr>
      <p:grpSpPr>
        <a:xfrm>
          <a:off x="0" y="0"/>
          <a:ext cx="0" cy="0"/>
          <a:chOff x="0" y="0"/>
          <a:chExt cx="0" cy="0"/>
        </a:xfrm>
      </p:grpSpPr>
      <p:sp>
        <p:nvSpPr>
          <p:cNvPr id="291" name="Google Shape;291;p50"/>
          <p:cNvSpPr/>
          <p:nvPr/>
        </p:nvSpPr>
        <p:spPr>
          <a:xfrm>
            <a:off x="0" y="-1"/>
            <a:ext cx="12192000" cy="34274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292" name="Google Shape;292;p50"/>
          <p:cNvSpPr txBox="1">
            <a:spLocks noGrp="1"/>
          </p:cNvSpPr>
          <p:nvPr>
            <p:ph type="title"/>
          </p:nvPr>
        </p:nvSpPr>
        <p:spPr>
          <a:xfrm>
            <a:off x="635000" y="1875617"/>
            <a:ext cx="10923588" cy="15517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50"/>
          <p:cNvSpPr txBox="1">
            <a:spLocks noGrp="1"/>
          </p:cNvSpPr>
          <p:nvPr>
            <p:ph type="body" idx="1"/>
          </p:nvPr>
        </p:nvSpPr>
        <p:spPr>
          <a:xfrm>
            <a:off x="5156753" y="3846022"/>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94" name="Google Shape;294;p50"/>
          <p:cNvSpPr txBox="1">
            <a:spLocks noGrp="1"/>
          </p:cNvSpPr>
          <p:nvPr>
            <p:ph type="body" idx="2"/>
          </p:nvPr>
        </p:nvSpPr>
        <p:spPr>
          <a:xfrm>
            <a:off x="5156753" y="4639509"/>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95" name="Google Shape;295;p50"/>
          <p:cNvSpPr txBox="1">
            <a:spLocks noGrp="1"/>
          </p:cNvSpPr>
          <p:nvPr>
            <p:ph type="body" idx="3"/>
          </p:nvPr>
        </p:nvSpPr>
        <p:spPr>
          <a:xfrm>
            <a:off x="5156753" y="5405528"/>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96" name="Google Shape;296;p50"/>
          <p:cNvSpPr>
            <a:spLocks noGrp="1"/>
          </p:cNvSpPr>
          <p:nvPr>
            <p:ph type="pic" idx="4"/>
          </p:nvPr>
        </p:nvSpPr>
        <p:spPr>
          <a:xfrm>
            <a:off x="4544781" y="3921366"/>
            <a:ext cx="541203" cy="540000"/>
          </a:xfrm>
          <a:prstGeom prst="rect">
            <a:avLst/>
          </a:prstGeom>
          <a:noFill/>
          <a:ln>
            <a:noFill/>
          </a:ln>
        </p:spPr>
      </p:sp>
      <p:sp>
        <p:nvSpPr>
          <p:cNvPr id="297" name="Google Shape;297;p50"/>
          <p:cNvSpPr>
            <a:spLocks noGrp="1"/>
          </p:cNvSpPr>
          <p:nvPr>
            <p:ph type="pic" idx="5"/>
          </p:nvPr>
        </p:nvSpPr>
        <p:spPr>
          <a:xfrm>
            <a:off x="4544781" y="4707382"/>
            <a:ext cx="541203" cy="540000"/>
          </a:xfrm>
          <a:prstGeom prst="rect">
            <a:avLst/>
          </a:prstGeom>
          <a:noFill/>
          <a:ln>
            <a:noFill/>
          </a:ln>
        </p:spPr>
      </p:sp>
      <p:sp>
        <p:nvSpPr>
          <p:cNvPr id="298" name="Google Shape;298;p50"/>
          <p:cNvSpPr>
            <a:spLocks noGrp="1"/>
          </p:cNvSpPr>
          <p:nvPr>
            <p:ph type="pic" idx="6"/>
          </p:nvPr>
        </p:nvSpPr>
        <p:spPr>
          <a:xfrm>
            <a:off x="4544781" y="5480872"/>
            <a:ext cx="541203" cy="540000"/>
          </a:xfrm>
          <a:prstGeom prst="rect">
            <a:avLst/>
          </a:prstGeom>
          <a:noFill/>
          <a:ln>
            <a:noFill/>
          </a:ln>
        </p:spPr>
      </p:sp>
      <p:sp>
        <p:nvSpPr>
          <p:cNvPr id="299" name="Google Shape;299;p50"/>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300" name="Google Shape;300;p50"/>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1" name="Google Shape;301;p50"/>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2" name="Google Shape;302;p50"/>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pic>
        <p:nvPicPr>
          <p:cNvPr id="303" name="Google Shape;303;p50"/>
          <p:cNvPicPr preferRelativeResize="0"/>
          <p:nvPr/>
        </p:nvPicPr>
        <p:blipFill rotWithShape="1">
          <a:blip r:embed="rId2">
            <a:alphaModFix/>
          </a:blip>
          <a:srcRect/>
          <a:stretch/>
        </p:blipFill>
        <p:spPr>
          <a:xfrm>
            <a:off x="0" y="0"/>
            <a:ext cx="12192000" cy="178308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ontact B">
  <p:cSld name="Contact B">
    <p:spTree>
      <p:nvGrpSpPr>
        <p:cNvPr id="1" name="Shape 304"/>
        <p:cNvGrpSpPr/>
        <p:nvPr/>
      </p:nvGrpSpPr>
      <p:grpSpPr>
        <a:xfrm>
          <a:off x="0" y="0"/>
          <a:ext cx="0" cy="0"/>
          <a:chOff x="0" y="0"/>
          <a:chExt cx="0" cy="0"/>
        </a:xfrm>
      </p:grpSpPr>
      <p:sp>
        <p:nvSpPr>
          <p:cNvPr id="305" name="Google Shape;305;p51"/>
          <p:cNvSpPr/>
          <p:nvPr/>
        </p:nvSpPr>
        <p:spPr>
          <a:xfrm>
            <a:off x="0" y="-1"/>
            <a:ext cx="6096000" cy="68580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306" name="Google Shape;306;p51"/>
          <p:cNvSpPr txBox="1">
            <a:spLocks noGrp="1"/>
          </p:cNvSpPr>
          <p:nvPr>
            <p:ph type="title"/>
          </p:nvPr>
        </p:nvSpPr>
        <p:spPr>
          <a:xfrm>
            <a:off x="635000" y="2565400"/>
            <a:ext cx="5003800" cy="1727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51"/>
          <p:cNvSpPr txBox="1">
            <a:spLocks noGrp="1"/>
          </p:cNvSpPr>
          <p:nvPr>
            <p:ph type="body" idx="1"/>
          </p:nvPr>
        </p:nvSpPr>
        <p:spPr>
          <a:xfrm>
            <a:off x="7176285" y="2286000"/>
            <a:ext cx="4382303"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08" name="Google Shape;308;p51"/>
          <p:cNvSpPr txBox="1">
            <a:spLocks noGrp="1"/>
          </p:cNvSpPr>
          <p:nvPr>
            <p:ph type="body" idx="2"/>
          </p:nvPr>
        </p:nvSpPr>
        <p:spPr>
          <a:xfrm>
            <a:off x="7176285" y="3079487"/>
            <a:ext cx="4382303"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09" name="Google Shape;309;p51"/>
          <p:cNvSpPr txBox="1">
            <a:spLocks noGrp="1"/>
          </p:cNvSpPr>
          <p:nvPr>
            <p:ph type="body" idx="3"/>
          </p:nvPr>
        </p:nvSpPr>
        <p:spPr>
          <a:xfrm>
            <a:off x="7176285" y="3845506"/>
            <a:ext cx="4382303"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10" name="Google Shape;310;p51"/>
          <p:cNvSpPr>
            <a:spLocks noGrp="1"/>
          </p:cNvSpPr>
          <p:nvPr>
            <p:ph type="pic" idx="4"/>
          </p:nvPr>
        </p:nvSpPr>
        <p:spPr>
          <a:xfrm>
            <a:off x="6564313" y="2361344"/>
            <a:ext cx="541203" cy="540000"/>
          </a:xfrm>
          <a:prstGeom prst="rect">
            <a:avLst/>
          </a:prstGeom>
          <a:noFill/>
          <a:ln>
            <a:noFill/>
          </a:ln>
        </p:spPr>
      </p:sp>
      <p:sp>
        <p:nvSpPr>
          <p:cNvPr id="311" name="Google Shape;311;p51"/>
          <p:cNvSpPr>
            <a:spLocks noGrp="1"/>
          </p:cNvSpPr>
          <p:nvPr>
            <p:ph type="pic" idx="5"/>
          </p:nvPr>
        </p:nvSpPr>
        <p:spPr>
          <a:xfrm>
            <a:off x="6564313" y="3147360"/>
            <a:ext cx="541203" cy="540000"/>
          </a:xfrm>
          <a:prstGeom prst="rect">
            <a:avLst/>
          </a:prstGeom>
          <a:noFill/>
          <a:ln>
            <a:noFill/>
          </a:ln>
        </p:spPr>
      </p:sp>
      <p:sp>
        <p:nvSpPr>
          <p:cNvPr id="312" name="Google Shape;312;p51"/>
          <p:cNvSpPr>
            <a:spLocks noGrp="1"/>
          </p:cNvSpPr>
          <p:nvPr>
            <p:ph type="pic" idx="6"/>
          </p:nvPr>
        </p:nvSpPr>
        <p:spPr>
          <a:xfrm>
            <a:off x="6564313" y="3920850"/>
            <a:ext cx="541203" cy="540000"/>
          </a:xfrm>
          <a:prstGeom prst="rect">
            <a:avLst/>
          </a:prstGeom>
          <a:noFill/>
          <a:ln>
            <a:noFill/>
          </a:ln>
        </p:spPr>
      </p:sp>
      <p:sp>
        <p:nvSpPr>
          <p:cNvPr id="313" name="Google Shape;313;p51"/>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314" name="Google Shape;314;p5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5" name="Google Shape;315;p5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6" name="Google Shape;316;p5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pic>
        <p:nvPicPr>
          <p:cNvPr id="317" name="Google Shape;317;p51"/>
          <p:cNvPicPr preferRelativeResize="0"/>
          <p:nvPr/>
        </p:nvPicPr>
        <p:blipFill rotWithShape="1">
          <a:blip r:embed="rId2">
            <a:alphaModFix/>
          </a:blip>
          <a:srcRect/>
          <a:stretch/>
        </p:blipFill>
        <p:spPr>
          <a:xfrm>
            <a:off x="0" y="0"/>
            <a:ext cx="12192000" cy="178308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act C">
  <p:cSld name="Contact C">
    <p:bg>
      <p:bgPr>
        <a:solidFill>
          <a:schemeClr val="dk2"/>
        </a:solidFill>
        <a:effectLst/>
      </p:bgPr>
    </p:bg>
    <p:spTree>
      <p:nvGrpSpPr>
        <p:cNvPr id="1" name="Shape 318"/>
        <p:cNvGrpSpPr/>
        <p:nvPr/>
      </p:nvGrpSpPr>
      <p:grpSpPr>
        <a:xfrm>
          <a:off x="0" y="0"/>
          <a:ext cx="0" cy="0"/>
          <a:chOff x="0" y="0"/>
          <a:chExt cx="0" cy="0"/>
        </a:xfrm>
      </p:grpSpPr>
      <p:sp>
        <p:nvSpPr>
          <p:cNvPr id="319" name="Google Shape;319;p52"/>
          <p:cNvSpPr txBox="1">
            <a:spLocks noGrp="1"/>
          </p:cNvSpPr>
          <p:nvPr>
            <p:ph type="title"/>
          </p:nvPr>
        </p:nvSpPr>
        <p:spPr>
          <a:xfrm>
            <a:off x="635000" y="1875617"/>
            <a:ext cx="10923588" cy="15517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52"/>
          <p:cNvSpPr txBox="1">
            <a:spLocks noGrp="1"/>
          </p:cNvSpPr>
          <p:nvPr>
            <p:ph type="body" idx="1"/>
          </p:nvPr>
        </p:nvSpPr>
        <p:spPr>
          <a:xfrm>
            <a:off x="4224313" y="3846022"/>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lt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lt2"/>
              </a:buClr>
              <a:buSzPts val="1800"/>
              <a:buChar char="–"/>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21" name="Google Shape;321;p52"/>
          <p:cNvSpPr txBox="1">
            <a:spLocks noGrp="1"/>
          </p:cNvSpPr>
          <p:nvPr>
            <p:ph type="body" idx="2"/>
          </p:nvPr>
        </p:nvSpPr>
        <p:spPr>
          <a:xfrm>
            <a:off x="4224313" y="4639509"/>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lt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lt2"/>
              </a:buClr>
              <a:buSzPts val="1800"/>
              <a:buChar char="–"/>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22" name="Google Shape;322;p52"/>
          <p:cNvSpPr txBox="1">
            <a:spLocks noGrp="1"/>
          </p:cNvSpPr>
          <p:nvPr>
            <p:ph type="body" idx="3"/>
          </p:nvPr>
        </p:nvSpPr>
        <p:spPr>
          <a:xfrm>
            <a:off x="4224313" y="5405528"/>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lt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lt2"/>
              </a:buClr>
              <a:buSzPts val="1800"/>
              <a:buChar char="–"/>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23" name="Google Shape;323;p52"/>
          <p:cNvSpPr>
            <a:spLocks noGrp="1"/>
          </p:cNvSpPr>
          <p:nvPr>
            <p:ph type="pic" idx="4"/>
          </p:nvPr>
        </p:nvSpPr>
        <p:spPr>
          <a:xfrm>
            <a:off x="3612341" y="3921366"/>
            <a:ext cx="541203" cy="540000"/>
          </a:xfrm>
          <a:prstGeom prst="rect">
            <a:avLst/>
          </a:prstGeom>
          <a:noFill/>
          <a:ln>
            <a:noFill/>
          </a:ln>
        </p:spPr>
      </p:sp>
      <p:sp>
        <p:nvSpPr>
          <p:cNvPr id="324" name="Google Shape;324;p52"/>
          <p:cNvSpPr>
            <a:spLocks noGrp="1"/>
          </p:cNvSpPr>
          <p:nvPr>
            <p:ph type="pic" idx="5"/>
          </p:nvPr>
        </p:nvSpPr>
        <p:spPr>
          <a:xfrm>
            <a:off x="3612341" y="4707382"/>
            <a:ext cx="541203" cy="540000"/>
          </a:xfrm>
          <a:prstGeom prst="rect">
            <a:avLst/>
          </a:prstGeom>
          <a:noFill/>
          <a:ln>
            <a:noFill/>
          </a:ln>
        </p:spPr>
      </p:sp>
      <p:sp>
        <p:nvSpPr>
          <p:cNvPr id="325" name="Google Shape;325;p52"/>
          <p:cNvSpPr>
            <a:spLocks noGrp="1"/>
          </p:cNvSpPr>
          <p:nvPr>
            <p:ph type="pic" idx="6"/>
          </p:nvPr>
        </p:nvSpPr>
        <p:spPr>
          <a:xfrm>
            <a:off x="3612341" y="5480872"/>
            <a:ext cx="541203" cy="540000"/>
          </a:xfrm>
          <a:prstGeom prst="rect">
            <a:avLst/>
          </a:prstGeom>
          <a:noFill/>
          <a:ln>
            <a:noFill/>
          </a:ln>
        </p:spPr>
      </p:sp>
      <p:sp>
        <p:nvSpPr>
          <p:cNvPr id="326" name="Google Shape;326;p52"/>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327" name="Google Shape;327;p52"/>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8" name="Google Shape;328;p52"/>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9" name="Google Shape;329;p52"/>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pic>
        <p:nvPicPr>
          <p:cNvPr id="330" name="Google Shape;330;p52"/>
          <p:cNvPicPr preferRelativeResize="0"/>
          <p:nvPr/>
        </p:nvPicPr>
        <p:blipFill rotWithShape="1">
          <a:blip r:embed="rId2">
            <a:alphaModFix/>
          </a:blip>
          <a:srcRect/>
          <a:stretch/>
        </p:blipFill>
        <p:spPr>
          <a:xfrm>
            <a:off x="0" y="0"/>
            <a:ext cx="12192000" cy="17830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dia afbeelding verticaal">
  <p:cSld name="Titeldia afbeelding verticaal">
    <p:spTree>
      <p:nvGrpSpPr>
        <p:cNvPr id="1" name="Shape 41"/>
        <p:cNvGrpSpPr/>
        <p:nvPr/>
      </p:nvGrpSpPr>
      <p:grpSpPr>
        <a:xfrm>
          <a:off x="0" y="0"/>
          <a:ext cx="0" cy="0"/>
          <a:chOff x="0" y="0"/>
          <a:chExt cx="0" cy="0"/>
        </a:xfrm>
      </p:grpSpPr>
      <p:sp>
        <p:nvSpPr>
          <p:cNvPr id="42" name="Google Shape;42;p18"/>
          <p:cNvSpPr>
            <a:spLocks noGrp="1"/>
          </p:cNvSpPr>
          <p:nvPr>
            <p:ph type="pic" idx="2"/>
          </p:nvPr>
        </p:nvSpPr>
        <p:spPr>
          <a:xfrm>
            <a:off x="-3175" y="0"/>
            <a:ext cx="6099175" cy="6858000"/>
          </a:xfrm>
          <a:prstGeom prst="rect">
            <a:avLst/>
          </a:prstGeom>
          <a:solidFill>
            <a:srgbClr val="D8D8D8"/>
          </a:solidFill>
          <a:ln>
            <a:noFill/>
          </a:ln>
        </p:spPr>
      </p:sp>
      <p:sp>
        <p:nvSpPr>
          <p:cNvPr id="43" name="Google Shape;43;p18"/>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44" name="Google Shape;44;p18"/>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45" name="Google Shape;45;p18"/>
          <p:cNvSpPr txBox="1">
            <a:spLocks noGrp="1"/>
          </p:cNvSpPr>
          <p:nvPr>
            <p:ph type="body" idx="1"/>
          </p:nvPr>
        </p:nvSpPr>
        <p:spPr>
          <a:xfrm>
            <a:off x="6553200" y="5832053"/>
            <a:ext cx="5004000" cy="389360"/>
          </a:xfrm>
          <a:prstGeom prst="rect">
            <a:avLst/>
          </a:prstGeom>
          <a:noFill/>
          <a:ln>
            <a:noFill/>
          </a:ln>
        </p:spPr>
        <p:txBody>
          <a:bodyPr spcFirstLastPara="1" wrap="square" lIns="118800" tIns="45700" rIns="91425" bIns="45700" anchor="b" anchorCtr="0">
            <a:noAutofit/>
          </a:bodyPr>
          <a:lstStyle>
            <a:lvl1pPr marL="457200" lvl="0" indent="-228600" algn="l">
              <a:lnSpc>
                <a:spcPct val="90000"/>
              </a:lnSpc>
              <a:spcBef>
                <a:spcPts val="1200"/>
              </a:spcBef>
              <a:spcAft>
                <a:spcPts val="0"/>
              </a:spcAft>
              <a:buSzPts val="1280"/>
              <a:buNone/>
              <a:defRPr sz="1600">
                <a:solidFill>
                  <a:schemeClr val="lt1"/>
                </a:solidFill>
              </a:defRPr>
            </a:lvl1pPr>
            <a:lvl2pPr marL="914400" lvl="1" indent="-342900" algn="l">
              <a:lnSpc>
                <a:spcPct val="90000"/>
              </a:lnSpc>
              <a:spcBef>
                <a:spcPts val="1000"/>
              </a:spcBef>
              <a:spcAft>
                <a:spcPts val="0"/>
              </a:spcAft>
              <a:buSzPts val="1800"/>
              <a:buChar char="–"/>
              <a:defRPr sz="1800">
                <a:solidFill>
                  <a:schemeClr val="lt1"/>
                </a:solidFill>
              </a:defRPr>
            </a:lvl2pPr>
            <a:lvl3pPr marL="1371600" lvl="2" indent="-342900" algn="l">
              <a:lnSpc>
                <a:spcPct val="90000"/>
              </a:lnSpc>
              <a:spcBef>
                <a:spcPts val="800"/>
              </a:spcBef>
              <a:spcAft>
                <a:spcPts val="0"/>
              </a:spcAft>
              <a:buSzPts val="1800"/>
              <a:buChar char="▪"/>
              <a:defRPr sz="1800">
                <a:solidFill>
                  <a:schemeClr val="lt1"/>
                </a:solidFill>
              </a:defRPr>
            </a:lvl3pPr>
            <a:lvl4pPr marL="1828800" lvl="3" indent="-342900" algn="l">
              <a:lnSpc>
                <a:spcPct val="90000"/>
              </a:lnSpc>
              <a:spcBef>
                <a:spcPts val="600"/>
              </a:spcBef>
              <a:spcAft>
                <a:spcPts val="0"/>
              </a:spcAft>
              <a:buSzPts val="1800"/>
              <a:buChar char="•"/>
              <a:defRPr sz="1800">
                <a:solidFill>
                  <a:schemeClr val="lt1"/>
                </a:solidFill>
              </a:defRPr>
            </a:lvl4pPr>
            <a:lvl5pPr marL="2286000" lvl="4" indent="-342900" algn="l">
              <a:lnSpc>
                <a:spcPct val="90000"/>
              </a:lnSpc>
              <a:spcBef>
                <a:spcPts val="600"/>
              </a:spcBef>
              <a:spcAft>
                <a:spcPts val="0"/>
              </a:spcAft>
              <a:buClr>
                <a:schemeClr val="lt1"/>
              </a:buClr>
              <a:buSzPts val="1800"/>
              <a:buChar char="–"/>
              <a:defRPr sz="1800">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46" name="Google Shape;46;p18"/>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47" name="Google Shape;47;p18"/>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8"/>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18"/>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
        <p:nvSpPr>
          <p:cNvPr id="50" name="Google Shape;50;p18"/>
          <p:cNvSpPr txBox="1">
            <a:spLocks noGrp="1"/>
          </p:cNvSpPr>
          <p:nvPr>
            <p:ph type="ctrTitle"/>
          </p:nvPr>
        </p:nvSpPr>
        <p:spPr>
          <a:xfrm>
            <a:off x="6553200" y="1885467"/>
            <a:ext cx="5004000" cy="2336400"/>
          </a:xfrm>
          <a:prstGeom prst="rect">
            <a:avLst/>
          </a:prstGeom>
          <a:noFill/>
          <a:ln>
            <a:noFill/>
          </a:ln>
        </p:spPr>
        <p:txBody>
          <a:bodyPr spcFirstLastPara="1" wrap="square" lIns="91425" tIns="90000" rIns="91425" bIns="90000" anchor="b" anchorCtr="0">
            <a:normAutofit/>
          </a:bodyPr>
          <a:lstStyle>
            <a:lvl1pPr lvl="0" algn="l">
              <a:lnSpc>
                <a:spcPct val="90000"/>
              </a:lnSpc>
              <a:spcBef>
                <a:spcPts val="0"/>
              </a:spcBef>
              <a:spcAft>
                <a:spcPts val="0"/>
              </a:spcAft>
              <a:buClr>
                <a:schemeClr val="lt1"/>
              </a:buClr>
              <a:buSzPts val="3600"/>
              <a:buFont typeface="Verdan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subTitle" idx="3"/>
          </p:nvPr>
        </p:nvSpPr>
        <p:spPr>
          <a:xfrm>
            <a:off x="6553200" y="4218267"/>
            <a:ext cx="5004000" cy="1613786"/>
          </a:xfrm>
          <a:prstGeom prst="rect">
            <a:avLst/>
          </a:prstGeom>
          <a:noFill/>
          <a:ln>
            <a:noFill/>
          </a:ln>
        </p:spPr>
        <p:txBody>
          <a:bodyPr spcFirstLastPara="1" wrap="square" lIns="104400" tIns="90000" rIns="90000" bIns="46800" anchor="t" anchorCtr="0">
            <a:normAutofit/>
          </a:bodyPr>
          <a:lstStyle>
            <a:lvl1pPr lvl="0" algn="l">
              <a:lnSpc>
                <a:spcPct val="90000"/>
              </a:lnSpc>
              <a:spcBef>
                <a:spcPts val="1200"/>
              </a:spcBef>
              <a:spcAft>
                <a:spcPts val="0"/>
              </a:spcAft>
              <a:buSzPts val="1920"/>
              <a:buNone/>
              <a:defRPr sz="2400">
                <a:solidFill>
                  <a:schemeClr val="lt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dk2"/>
              </a:buClr>
              <a:buSzPts val="1600"/>
              <a:buNone/>
              <a:defRPr sz="1600"/>
            </a:lvl5pPr>
            <a:lvl6pPr lvl="5" algn="ctr">
              <a:lnSpc>
                <a:spcPct val="90000"/>
              </a:lnSpc>
              <a:spcBef>
                <a:spcPts val="600"/>
              </a:spcBef>
              <a:spcAft>
                <a:spcPts val="0"/>
              </a:spcAft>
              <a:buClr>
                <a:srgbClr val="7F7F7F"/>
              </a:buClr>
              <a:buSzPts val="1600"/>
              <a:buNone/>
              <a:defRPr sz="1600"/>
            </a:lvl6pPr>
            <a:lvl7pPr lvl="6" algn="ctr">
              <a:lnSpc>
                <a:spcPct val="90000"/>
              </a:lnSpc>
              <a:spcBef>
                <a:spcPts val="600"/>
              </a:spcBef>
              <a:spcAft>
                <a:spcPts val="0"/>
              </a:spcAft>
              <a:buClr>
                <a:schemeClr val="dk2"/>
              </a:buClr>
              <a:buSzPts val="400"/>
              <a:buNone/>
              <a:defRPr sz="1600"/>
            </a:lvl7pPr>
            <a:lvl8pPr lvl="7" algn="ctr">
              <a:lnSpc>
                <a:spcPct val="90000"/>
              </a:lnSpc>
              <a:spcBef>
                <a:spcPts val="600"/>
              </a:spcBef>
              <a:spcAft>
                <a:spcPts val="0"/>
              </a:spcAft>
              <a:buClr>
                <a:srgbClr val="595959"/>
              </a:buClr>
              <a:buSzPts val="400"/>
              <a:buNone/>
              <a:defRPr sz="1600"/>
            </a:lvl8pPr>
            <a:lvl9pPr lvl="8" algn="ctr">
              <a:lnSpc>
                <a:spcPct val="90000"/>
              </a:lnSpc>
              <a:spcBef>
                <a:spcPts val="600"/>
              </a:spcBef>
              <a:spcAft>
                <a:spcPts val="0"/>
              </a:spcAft>
              <a:buSzPts val="1600"/>
              <a:buNone/>
              <a:defRPr sz="1600"/>
            </a:lvl9pPr>
          </a:lstStyle>
          <a:p>
            <a:endParaRPr/>
          </a:p>
        </p:txBody>
      </p:sp>
      <p:pic>
        <p:nvPicPr>
          <p:cNvPr id="52" name="Google Shape;52;p18"/>
          <p:cNvPicPr preferRelativeResize="0"/>
          <p:nvPr/>
        </p:nvPicPr>
        <p:blipFill rotWithShape="1">
          <a:blip r:embed="rId2">
            <a:alphaModFix/>
          </a:blip>
          <a:srcRect/>
          <a:stretch/>
        </p:blipFill>
        <p:spPr>
          <a:xfrm>
            <a:off x="0" y="0"/>
            <a:ext cx="12192000" cy="17830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dia afbeelding horizontaal">
  <p:cSld name="Titeldia afbeelding horizontaal">
    <p:bg>
      <p:bgPr>
        <a:solidFill>
          <a:schemeClr val="dk2"/>
        </a:solidFill>
        <a:effectLst/>
      </p:bgPr>
    </p:bg>
    <p:spTree>
      <p:nvGrpSpPr>
        <p:cNvPr id="1" name="Shape 53"/>
        <p:cNvGrpSpPr/>
        <p:nvPr/>
      </p:nvGrpSpPr>
      <p:grpSpPr>
        <a:xfrm>
          <a:off x="0" y="0"/>
          <a:ext cx="0" cy="0"/>
          <a:chOff x="0" y="0"/>
          <a:chExt cx="0" cy="0"/>
        </a:xfrm>
      </p:grpSpPr>
      <p:sp>
        <p:nvSpPr>
          <p:cNvPr id="54" name="Google Shape;54;p19"/>
          <p:cNvSpPr txBox="1">
            <a:spLocks noGrp="1"/>
          </p:cNvSpPr>
          <p:nvPr>
            <p:ph type="ctrTitle"/>
          </p:nvPr>
        </p:nvSpPr>
        <p:spPr>
          <a:xfrm>
            <a:off x="634682" y="3427412"/>
            <a:ext cx="10923906" cy="1726479"/>
          </a:xfrm>
          <a:prstGeom prst="rect">
            <a:avLst/>
          </a:prstGeom>
          <a:noFill/>
          <a:ln>
            <a:noFill/>
          </a:ln>
        </p:spPr>
        <p:txBody>
          <a:bodyPr spcFirstLastPara="1" wrap="square" lIns="57600" tIns="90000" rIns="91425" bIns="90000" anchor="b" anchorCtr="0">
            <a:normAutofit/>
          </a:bodyPr>
          <a:lstStyle>
            <a:lvl1pPr lvl="0" algn="l">
              <a:lnSpc>
                <a:spcPct val="90000"/>
              </a:lnSpc>
              <a:spcBef>
                <a:spcPts val="0"/>
              </a:spcBef>
              <a:spcAft>
                <a:spcPts val="0"/>
              </a:spcAft>
              <a:buClr>
                <a:schemeClr val="lt1"/>
              </a:buClr>
              <a:buSzPts val="3600"/>
              <a:buFont typeface="Verdana"/>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9"/>
          <p:cNvSpPr txBox="1">
            <a:spLocks noGrp="1"/>
          </p:cNvSpPr>
          <p:nvPr>
            <p:ph type="subTitle" idx="1"/>
          </p:nvPr>
        </p:nvSpPr>
        <p:spPr>
          <a:xfrm>
            <a:off x="634682" y="5162400"/>
            <a:ext cx="10923906" cy="664319"/>
          </a:xfrm>
          <a:prstGeom prst="rect">
            <a:avLst/>
          </a:prstGeom>
          <a:noFill/>
          <a:ln>
            <a:noFill/>
          </a:ln>
        </p:spPr>
        <p:txBody>
          <a:bodyPr spcFirstLastPara="1" wrap="square" lIns="72000" tIns="90000" rIns="91425" bIns="45700" anchor="t" anchorCtr="0">
            <a:normAutofit/>
          </a:bodyPr>
          <a:lstStyle>
            <a:lvl1pPr lvl="0" algn="l">
              <a:lnSpc>
                <a:spcPct val="90000"/>
              </a:lnSpc>
              <a:spcBef>
                <a:spcPts val="1200"/>
              </a:spcBef>
              <a:spcAft>
                <a:spcPts val="0"/>
              </a:spcAft>
              <a:buSzPts val="1920"/>
              <a:buNone/>
              <a:defRPr sz="2400">
                <a:solidFill>
                  <a:schemeClr val="lt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lt2"/>
              </a:buClr>
              <a:buSzPts val="1600"/>
              <a:buNone/>
              <a:defRPr sz="1600"/>
            </a:lvl5pPr>
            <a:lvl6pPr lvl="5" algn="ctr">
              <a:lnSpc>
                <a:spcPct val="90000"/>
              </a:lnSpc>
              <a:spcBef>
                <a:spcPts val="600"/>
              </a:spcBef>
              <a:spcAft>
                <a:spcPts val="0"/>
              </a:spcAft>
              <a:buClr>
                <a:srgbClr val="FEFEFE"/>
              </a:buClr>
              <a:buSzPts val="1600"/>
              <a:buNone/>
              <a:defRPr sz="1600"/>
            </a:lvl6pPr>
            <a:lvl7pPr lvl="6" algn="ctr">
              <a:lnSpc>
                <a:spcPct val="90000"/>
              </a:lnSpc>
              <a:spcBef>
                <a:spcPts val="600"/>
              </a:spcBef>
              <a:spcAft>
                <a:spcPts val="0"/>
              </a:spcAft>
              <a:buClr>
                <a:schemeClr val="lt2"/>
              </a:buClr>
              <a:buSzPts val="400"/>
              <a:buNone/>
              <a:defRPr sz="1600"/>
            </a:lvl7pPr>
            <a:lvl8pPr lvl="7" algn="ctr">
              <a:lnSpc>
                <a:spcPct val="90000"/>
              </a:lnSpc>
              <a:spcBef>
                <a:spcPts val="600"/>
              </a:spcBef>
              <a:spcAft>
                <a:spcPts val="0"/>
              </a:spcAft>
              <a:buClr>
                <a:srgbClr val="FEFEFE"/>
              </a:buClr>
              <a:buSzPts val="400"/>
              <a:buNone/>
              <a:defRPr sz="1600"/>
            </a:lvl8pPr>
            <a:lvl9pPr lvl="8" algn="ctr">
              <a:lnSpc>
                <a:spcPct val="90000"/>
              </a:lnSpc>
              <a:spcBef>
                <a:spcPts val="600"/>
              </a:spcBef>
              <a:spcAft>
                <a:spcPts val="0"/>
              </a:spcAft>
              <a:buSzPts val="1600"/>
              <a:buNone/>
              <a:defRPr sz="1600"/>
            </a:lvl9pPr>
          </a:lstStyle>
          <a:p>
            <a:endParaRPr/>
          </a:p>
        </p:txBody>
      </p:sp>
      <p:sp>
        <p:nvSpPr>
          <p:cNvPr id="56" name="Google Shape;56;p19"/>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57" name="Google Shape;57;p19"/>
          <p:cNvSpPr txBox="1">
            <a:spLocks noGrp="1"/>
          </p:cNvSpPr>
          <p:nvPr>
            <p:ph type="body" idx="2"/>
          </p:nvPr>
        </p:nvSpPr>
        <p:spPr>
          <a:xfrm>
            <a:off x="633412" y="5829386"/>
            <a:ext cx="5138738" cy="389360"/>
          </a:xfrm>
          <a:prstGeom prst="rect">
            <a:avLst/>
          </a:prstGeom>
          <a:noFill/>
          <a:ln>
            <a:noFill/>
          </a:ln>
        </p:spPr>
        <p:txBody>
          <a:bodyPr spcFirstLastPara="1" wrap="square" lIns="86400" tIns="45700" rIns="91425" bIns="45700" anchor="b" anchorCtr="0">
            <a:noAutofit/>
          </a:bodyPr>
          <a:lstStyle>
            <a:lvl1pPr marL="457200" lvl="0" indent="-228600" algn="l">
              <a:lnSpc>
                <a:spcPct val="90000"/>
              </a:lnSpc>
              <a:spcBef>
                <a:spcPts val="1200"/>
              </a:spcBef>
              <a:spcAft>
                <a:spcPts val="0"/>
              </a:spcAft>
              <a:buSzPts val="1280"/>
              <a:buNone/>
              <a:defRPr sz="1600">
                <a:solidFill>
                  <a:schemeClr val="lt1"/>
                </a:solidFill>
              </a:defRPr>
            </a:lvl1pPr>
            <a:lvl2pPr marL="914400" lvl="1" indent="-342900" algn="l">
              <a:lnSpc>
                <a:spcPct val="90000"/>
              </a:lnSpc>
              <a:spcBef>
                <a:spcPts val="1000"/>
              </a:spcBef>
              <a:spcAft>
                <a:spcPts val="0"/>
              </a:spcAft>
              <a:buSzPts val="1800"/>
              <a:buChar char="–"/>
              <a:defRPr sz="1800">
                <a:solidFill>
                  <a:schemeClr val="dk1"/>
                </a:solidFill>
              </a:defRPr>
            </a:lvl2pPr>
            <a:lvl3pPr marL="1371600" lvl="2" indent="-342900" algn="l">
              <a:lnSpc>
                <a:spcPct val="90000"/>
              </a:lnSpc>
              <a:spcBef>
                <a:spcPts val="800"/>
              </a:spcBef>
              <a:spcAft>
                <a:spcPts val="0"/>
              </a:spcAft>
              <a:buSzPts val="1800"/>
              <a:buChar char="▪"/>
              <a:defRPr sz="1800">
                <a:solidFill>
                  <a:schemeClr val="dk1"/>
                </a:solidFill>
              </a:defRPr>
            </a:lvl3pPr>
            <a:lvl4pPr marL="1828800" lvl="3" indent="-342900" algn="l">
              <a:lnSpc>
                <a:spcPct val="90000"/>
              </a:lnSpc>
              <a:spcBef>
                <a:spcPts val="600"/>
              </a:spcBef>
              <a:spcAft>
                <a:spcPts val="0"/>
              </a:spcAft>
              <a:buSzPts val="1800"/>
              <a:buChar char="•"/>
              <a:defRPr sz="1800">
                <a:solidFill>
                  <a:schemeClr val="dk1"/>
                </a:solidFill>
              </a:defRPr>
            </a:lvl4pPr>
            <a:lvl5pPr marL="2286000" lvl="4" indent="-342900" algn="l">
              <a:lnSpc>
                <a:spcPct val="90000"/>
              </a:lnSpc>
              <a:spcBef>
                <a:spcPts val="600"/>
              </a:spcBef>
              <a:spcAft>
                <a:spcPts val="0"/>
              </a:spcAft>
              <a:buClr>
                <a:schemeClr val="dk1"/>
              </a:buClr>
              <a:buSzPts val="1800"/>
              <a:buChar char="–"/>
              <a:defRPr sz="1800">
                <a:solidFill>
                  <a:schemeClr val="dk1"/>
                </a:solidFill>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58" name="Google Shape;58;p19"/>
          <p:cNvSpPr>
            <a:spLocks noGrp="1"/>
          </p:cNvSpPr>
          <p:nvPr>
            <p:ph type="pic" idx="3"/>
          </p:nvPr>
        </p:nvSpPr>
        <p:spPr>
          <a:xfrm>
            <a:off x="0" y="-1"/>
            <a:ext cx="12192000" cy="3427413"/>
          </a:xfrm>
          <a:prstGeom prst="rect">
            <a:avLst/>
          </a:prstGeom>
          <a:solidFill>
            <a:srgbClr val="D8D8D8"/>
          </a:solidFill>
          <a:ln>
            <a:noFill/>
          </a:ln>
        </p:spPr>
      </p:sp>
      <p:sp>
        <p:nvSpPr>
          <p:cNvPr id="59" name="Google Shape;59;p19"/>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19"/>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1" name="Google Shape;61;p19"/>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pic>
        <p:nvPicPr>
          <p:cNvPr id="62" name="Google Shape;62;p19"/>
          <p:cNvPicPr preferRelativeResize="0"/>
          <p:nvPr/>
        </p:nvPicPr>
        <p:blipFill rotWithShape="1">
          <a:blip r:embed="rId2">
            <a:alphaModFix/>
          </a:blip>
          <a:srcRect/>
          <a:stretch/>
        </p:blipFill>
        <p:spPr>
          <a:xfrm>
            <a:off x="0" y="0"/>
            <a:ext cx="12192000" cy="17830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dia verticaal">
  <p:cSld name="Titeldia verticaal">
    <p:spTree>
      <p:nvGrpSpPr>
        <p:cNvPr id="1" name="Shape 63"/>
        <p:cNvGrpSpPr/>
        <p:nvPr/>
      </p:nvGrpSpPr>
      <p:grpSpPr>
        <a:xfrm>
          <a:off x="0" y="0"/>
          <a:ext cx="0" cy="0"/>
          <a:chOff x="0" y="0"/>
          <a:chExt cx="0" cy="0"/>
        </a:xfrm>
      </p:grpSpPr>
      <p:sp>
        <p:nvSpPr>
          <p:cNvPr id="64" name="Google Shape;64;p20"/>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65" name="Google Shape;65;p20"/>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66" name="Google Shape;66;p20"/>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67" name="Google Shape;67;p20"/>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8" name="Google Shape;68;p20"/>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9" name="Google Shape;69;p20"/>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
        <p:nvSpPr>
          <p:cNvPr id="70" name="Google Shape;70;p20"/>
          <p:cNvSpPr txBox="1">
            <a:spLocks noGrp="1"/>
          </p:cNvSpPr>
          <p:nvPr>
            <p:ph type="subTitle" idx="1"/>
          </p:nvPr>
        </p:nvSpPr>
        <p:spPr>
          <a:xfrm>
            <a:off x="6556176" y="3427413"/>
            <a:ext cx="5004000" cy="2404640"/>
          </a:xfrm>
          <a:prstGeom prst="rect">
            <a:avLst/>
          </a:prstGeom>
          <a:noFill/>
          <a:ln>
            <a:noFill/>
          </a:ln>
        </p:spPr>
        <p:txBody>
          <a:bodyPr spcFirstLastPara="1" wrap="square" lIns="104400" tIns="90000" rIns="90000" bIns="46800" anchor="t" anchorCtr="0">
            <a:normAutofit/>
          </a:bodyPr>
          <a:lstStyle>
            <a:lvl1pPr lvl="0" algn="l">
              <a:lnSpc>
                <a:spcPct val="90000"/>
              </a:lnSpc>
              <a:spcBef>
                <a:spcPts val="1200"/>
              </a:spcBef>
              <a:spcAft>
                <a:spcPts val="0"/>
              </a:spcAft>
              <a:buSzPts val="1920"/>
              <a:buNone/>
              <a:defRPr sz="2400">
                <a:solidFill>
                  <a:schemeClr val="lt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dk2"/>
              </a:buClr>
              <a:buSzPts val="1600"/>
              <a:buNone/>
              <a:defRPr sz="1600"/>
            </a:lvl5pPr>
            <a:lvl6pPr lvl="5" algn="ctr">
              <a:lnSpc>
                <a:spcPct val="90000"/>
              </a:lnSpc>
              <a:spcBef>
                <a:spcPts val="600"/>
              </a:spcBef>
              <a:spcAft>
                <a:spcPts val="0"/>
              </a:spcAft>
              <a:buClr>
                <a:srgbClr val="7F7F7F"/>
              </a:buClr>
              <a:buSzPts val="1600"/>
              <a:buNone/>
              <a:defRPr sz="1600"/>
            </a:lvl6pPr>
            <a:lvl7pPr lvl="6" algn="ctr">
              <a:lnSpc>
                <a:spcPct val="90000"/>
              </a:lnSpc>
              <a:spcBef>
                <a:spcPts val="600"/>
              </a:spcBef>
              <a:spcAft>
                <a:spcPts val="0"/>
              </a:spcAft>
              <a:buClr>
                <a:schemeClr val="dk2"/>
              </a:buClr>
              <a:buSzPts val="400"/>
              <a:buNone/>
              <a:defRPr sz="1600"/>
            </a:lvl7pPr>
            <a:lvl8pPr lvl="7" algn="ctr">
              <a:lnSpc>
                <a:spcPct val="90000"/>
              </a:lnSpc>
              <a:spcBef>
                <a:spcPts val="600"/>
              </a:spcBef>
              <a:spcAft>
                <a:spcPts val="0"/>
              </a:spcAft>
              <a:buClr>
                <a:srgbClr val="595959"/>
              </a:buClr>
              <a:buSzPts val="400"/>
              <a:buNone/>
              <a:defRPr sz="1600"/>
            </a:lvl8pPr>
            <a:lvl9pPr lvl="8" algn="ctr">
              <a:lnSpc>
                <a:spcPct val="90000"/>
              </a:lnSpc>
              <a:spcBef>
                <a:spcPts val="600"/>
              </a:spcBef>
              <a:spcAft>
                <a:spcPts val="0"/>
              </a:spcAft>
              <a:buSzPts val="1600"/>
              <a:buNone/>
              <a:defRPr sz="1600"/>
            </a:lvl9pPr>
          </a:lstStyle>
          <a:p>
            <a:endParaRPr/>
          </a:p>
        </p:txBody>
      </p:sp>
      <p:sp>
        <p:nvSpPr>
          <p:cNvPr id="71" name="Google Shape;71;p20"/>
          <p:cNvSpPr txBox="1">
            <a:spLocks noGrp="1"/>
          </p:cNvSpPr>
          <p:nvPr>
            <p:ph type="body" idx="2"/>
          </p:nvPr>
        </p:nvSpPr>
        <p:spPr>
          <a:xfrm>
            <a:off x="6553200" y="5832053"/>
            <a:ext cx="5004000" cy="389360"/>
          </a:xfrm>
          <a:prstGeom prst="rect">
            <a:avLst/>
          </a:prstGeom>
          <a:noFill/>
          <a:ln>
            <a:noFill/>
          </a:ln>
        </p:spPr>
        <p:txBody>
          <a:bodyPr spcFirstLastPara="1" wrap="square" lIns="118800" tIns="45700" rIns="91425" bIns="45700" anchor="b" anchorCtr="0">
            <a:noAutofit/>
          </a:bodyPr>
          <a:lstStyle>
            <a:lvl1pPr marL="457200" lvl="0" indent="-228600" algn="l">
              <a:lnSpc>
                <a:spcPct val="90000"/>
              </a:lnSpc>
              <a:spcBef>
                <a:spcPts val="1200"/>
              </a:spcBef>
              <a:spcAft>
                <a:spcPts val="0"/>
              </a:spcAft>
              <a:buSzPts val="1280"/>
              <a:buNone/>
              <a:defRPr sz="1600">
                <a:solidFill>
                  <a:schemeClr val="lt1"/>
                </a:solidFill>
              </a:defRPr>
            </a:lvl1pPr>
            <a:lvl2pPr marL="914400" lvl="1" indent="-342900" algn="l">
              <a:lnSpc>
                <a:spcPct val="90000"/>
              </a:lnSpc>
              <a:spcBef>
                <a:spcPts val="1000"/>
              </a:spcBef>
              <a:spcAft>
                <a:spcPts val="0"/>
              </a:spcAft>
              <a:buSzPts val="1800"/>
              <a:buChar char="–"/>
              <a:defRPr sz="1800">
                <a:solidFill>
                  <a:schemeClr val="lt1"/>
                </a:solidFill>
              </a:defRPr>
            </a:lvl2pPr>
            <a:lvl3pPr marL="1371600" lvl="2" indent="-342900" algn="l">
              <a:lnSpc>
                <a:spcPct val="90000"/>
              </a:lnSpc>
              <a:spcBef>
                <a:spcPts val="800"/>
              </a:spcBef>
              <a:spcAft>
                <a:spcPts val="0"/>
              </a:spcAft>
              <a:buSzPts val="1800"/>
              <a:buChar char="▪"/>
              <a:defRPr sz="1800">
                <a:solidFill>
                  <a:schemeClr val="lt1"/>
                </a:solidFill>
              </a:defRPr>
            </a:lvl3pPr>
            <a:lvl4pPr marL="1828800" lvl="3" indent="-342900" algn="l">
              <a:lnSpc>
                <a:spcPct val="90000"/>
              </a:lnSpc>
              <a:spcBef>
                <a:spcPts val="600"/>
              </a:spcBef>
              <a:spcAft>
                <a:spcPts val="0"/>
              </a:spcAft>
              <a:buSzPts val="1800"/>
              <a:buChar char="•"/>
              <a:defRPr sz="1800">
                <a:solidFill>
                  <a:schemeClr val="lt1"/>
                </a:solidFill>
              </a:defRPr>
            </a:lvl4pPr>
            <a:lvl5pPr marL="2286000" lvl="4" indent="-342900" algn="l">
              <a:lnSpc>
                <a:spcPct val="90000"/>
              </a:lnSpc>
              <a:spcBef>
                <a:spcPts val="600"/>
              </a:spcBef>
              <a:spcAft>
                <a:spcPts val="0"/>
              </a:spcAft>
              <a:buClr>
                <a:schemeClr val="lt1"/>
              </a:buClr>
              <a:buSzPts val="1800"/>
              <a:buChar char="–"/>
              <a:defRPr sz="1800">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72" name="Google Shape;72;p20"/>
          <p:cNvSpPr txBox="1">
            <a:spLocks noGrp="1"/>
          </p:cNvSpPr>
          <p:nvPr>
            <p:ph type="ctrTitle"/>
          </p:nvPr>
        </p:nvSpPr>
        <p:spPr>
          <a:xfrm>
            <a:off x="6554588" y="2024063"/>
            <a:ext cx="5004000" cy="1403350"/>
          </a:xfrm>
          <a:prstGeom prst="rect">
            <a:avLst/>
          </a:prstGeom>
          <a:noFill/>
          <a:ln>
            <a:noFill/>
          </a:ln>
        </p:spPr>
        <p:txBody>
          <a:bodyPr spcFirstLastPara="1" wrap="square" lIns="91425" tIns="90000" rIns="91425" bIns="90000" anchor="b" anchorCtr="0">
            <a:normAutofit/>
          </a:bodyPr>
          <a:lstStyle>
            <a:lvl1pPr lvl="0" algn="l">
              <a:lnSpc>
                <a:spcPct val="90000"/>
              </a:lnSpc>
              <a:spcBef>
                <a:spcPts val="0"/>
              </a:spcBef>
              <a:spcAft>
                <a:spcPts val="0"/>
              </a:spcAft>
              <a:buClr>
                <a:schemeClr val="lt1"/>
              </a:buClr>
              <a:buSzPts val="3600"/>
              <a:buFont typeface="Verdan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3" name="Google Shape;73;p20"/>
          <p:cNvPicPr preferRelativeResize="0"/>
          <p:nvPr/>
        </p:nvPicPr>
        <p:blipFill rotWithShape="1">
          <a:blip r:embed="rId2">
            <a:alphaModFix/>
          </a:blip>
          <a:srcRect/>
          <a:stretch/>
        </p:blipFill>
        <p:spPr>
          <a:xfrm>
            <a:off x="0" y="0"/>
            <a:ext cx="12192000" cy="17830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dia horizontaal">
  <p:cSld name="Titeldia horizontaal">
    <p:spTree>
      <p:nvGrpSpPr>
        <p:cNvPr id="1" name="Shape 74"/>
        <p:cNvGrpSpPr/>
        <p:nvPr/>
      </p:nvGrpSpPr>
      <p:grpSpPr>
        <a:xfrm>
          <a:off x="0" y="0"/>
          <a:ext cx="0" cy="0"/>
          <a:chOff x="0" y="0"/>
          <a:chExt cx="0" cy="0"/>
        </a:xfrm>
      </p:grpSpPr>
      <p:sp>
        <p:nvSpPr>
          <p:cNvPr id="75" name="Google Shape;75;p21"/>
          <p:cNvSpPr/>
          <p:nvPr/>
        </p:nvSpPr>
        <p:spPr>
          <a:xfrm>
            <a:off x="0" y="-1"/>
            <a:ext cx="12192000" cy="34274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76" name="Google Shape;76;p21"/>
          <p:cNvSpPr txBox="1">
            <a:spLocks noGrp="1"/>
          </p:cNvSpPr>
          <p:nvPr>
            <p:ph type="title"/>
          </p:nvPr>
        </p:nvSpPr>
        <p:spPr>
          <a:xfrm>
            <a:off x="635000" y="1879600"/>
            <a:ext cx="10923588" cy="15478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
        <p:nvSpPr>
          <p:cNvPr id="80" name="Google Shape;80;p21"/>
          <p:cNvSpPr txBox="1">
            <a:spLocks noGrp="1"/>
          </p:cNvSpPr>
          <p:nvPr>
            <p:ph type="subTitle" idx="1"/>
          </p:nvPr>
        </p:nvSpPr>
        <p:spPr>
          <a:xfrm>
            <a:off x="635000" y="3749487"/>
            <a:ext cx="10925176" cy="2077232"/>
          </a:xfrm>
          <a:prstGeom prst="rect">
            <a:avLst/>
          </a:prstGeom>
          <a:noFill/>
          <a:ln>
            <a:noFill/>
          </a:ln>
        </p:spPr>
        <p:txBody>
          <a:bodyPr spcFirstLastPara="1" wrap="square" lIns="104400" tIns="90000" rIns="90000" bIns="46800" anchor="t" anchorCtr="0">
            <a:normAutofit/>
          </a:bodyPr>
          <a:lstStyle>
            <a:lvl1pPr lvl="0" algn="l">
              <a:lnSpc>
                <a:spcPct val="90000"/>
              </a:lnSpc>
              <a:spcBef>
                <a:spcPts val="1200"/>
              </a:spcBef>
              <a:spcAft>
                <a:spcPts val="0"/>
              </a:spcAft>
              <a:buSzPts val="1920"/>
              <a:buNone/>
              <a:defRPr sz="2400">
                <a:solidFill>
                  <a:schemeClr val="dk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dk2"/>
              </a:buClr>
              <a:buSzPts val="1600"/>
              <a:buNone/>
              <a:defRPr sz="1600"/>
            </a:lvl5pPr>
            <a:lvl6pPr lvl="5" algn="ctr">
              <a:lnSpc>
                <a:spcPct val="90000"/>
              </a:lnSpc>
              <a:spcBef>
                <a:spcPts val="600"/>
              </a:spcBef>
              <a:spcAft>
                <a:spcPts val="0"/>
              </a:spcAft>
              <a:buClr>
                <a:srgbClr val="7F7F7F"/>
              </a:buClr>
              <a:buSzPts val="1600"/>
              <a:buNone/>
              <a:defRPr sz="1600"/>
            </a:lvl6pPr>
            <a:lvl7pPr lvl="6" algn="ctr">
              <a:lnSpc>
                <a:spcPct val="90000"/>
              </a:lnSpc>
              <a:spcBef>
                <a:spcPts val="600"/>
              </a:spcBef>
              <a:spcAft>
                <a:spcPts val="0"/>
              </a:spcAft>
              <a:buClr>
                <a:schemeClr val="dk2"/>
              </a:buClr>
              <a:buSzPts val="400"/>
              <a:buNone/>
              <a:defRPr sz="1600"/>
            </a:lvl7pPr>
            <a:lvl8pPr lvl="7" algn="ctr">
              <a:lnSpc>
                <a:spcPct val="90000"/>
              </a:lnSpc>
              <a:spcBef>
                <a:spcPts val="600"/>
              </a:spcBef>
              <a:spcAft>
                <a:spcPts val="0"/>
              </a:spcAft>
              <a:buClr>
                <a:srgbClr val="595959"/>
              </a:buClr>
              <a:buSzPts val="400"/>
              <a:buNone/>
              <a:defRPr sz="1600"/>
            </a:lvl8pPr>
            <a:lvl9pPr lvl="8" algn="ctr">
              <a:lnSpc>
                <a:spcPct val="90000"/>
              </a:lnSpc>
              <a:spcBef>
                <a:spcPts val="600"/>
              </a:spcBef>
              <a:spcAft>
                <a:spcPts val="0"/>
              </a:spcAft>
              <a:buSzPts val="1600"/>
              <a:buNone/>
              <a:defRPr sz="1600"/>
            </a:lvl9pPr>
          </a:lstStyle>
          <a:p>
            <a:endParaRPr/>
          </a:p>
        </p:txBody>
      </p:sp>
      <p:sp>
        <p:nvSpPr>
          <p:cNvPr id="81" name="Google Shape;81;p21"/>
          <p:cNvSpPr txBox="1">
            <a:spLocks noGrp="1"/>
          </p:cNvSpPr>
          <p:nvPr>
            <p:ph type="body" idx="2"/>
          </p:nvPr>
        </p:nvSpPr>
        <p:spPr>
          <a:xfrm>
            <a:off x="633412" y="5829386"/>
            <a:ext cx="5005388" cy="389360"/>
          </a:xfrm>
          <a:prstGeom prst="rect">
            <a:avLst/>
          </a:prstGeom>
          <a:noFill/>
          <a:ln>
            <a:noFill/>
          </a:ln>
        </p:spPr>
        <p:txBody>
          <a:bodyPr spcFirstLastPara="1" wrap="square" lIns="86400" tIns="45700" rIns="91425" bIns="45700" anchor="b" anchorCtr="0">
            <a:noAutofit/>
          </a:bodyPr>
          <a:lstStyle>
            <a:lvl1pPr marL="457200" lvl="0" indent="-228600" algn="l">
              <a:lnSpc>
                <a:spcPct val="90000"/>
              </a:lnSpc>
              <a:spcBef>
                <a:spcPts val="1200"/>
              </a:spcBef>
              <a:spcAft>
                <a:spcPts val="0"/>
              </a:spcAft>
              <a:buSzPts val="1280"/>
              <a:buNone/>
              <a:defRPr sz="1600">
                <a:solidFill>
                  <a:schemeClr val="dk1"/>
                </a:solidFill>
              </a:defRPr>
            </a:lvl1pPr>
            <a:lvl2pPr marL="914400" lvl="1" indent="-342900" algn="l">
              <a:lnSpc>
                <a:spcPct val="90000"/>
              </a:lnSpc>
              <a:spcBef>
                <a:spcPts val="1000"/>
              </a:spcBef>
              <a:spcAft>
                <a:spcPts val="0"/>
              </a:spcAft>
              <a:buSzPts val="1800"/>
              <a:buChar char="–"/>
              <a:defRPr sz="1800">
                <a:solidFill>
                  <a:schemeClr val="lt1"/>
                </a:solidFill>
              </a:defRPr>
            </a:lvl2pPr>
            <a:lvl3pPr marL="1371600" lvl="2" indent="-342900" algn="l">
              <a:lnSpc>
                <a:spcPct val="90000"/>
              </a:lnSpc>
              <a:spcBef>
                <a:spcPts val="800"/>
              </a:spcBef>
              <a:spcAft>
                <a:spcPts val="0"/>
              </a:spcAft>
              <a:buSzPts val="1800"/>
              <a:buChar char="▪"/>
              <a:defRPr sz="1800">
                <a:solidFill>
                  <a:schemeClr val="lt1"/>
                </a:solidFill>
              </a:defRPr>
            </a:lvl3pPr>
            <a:lvl4pPr marL="1828800" lvl="3" indent="-342900" algn="l">
              <a:lnSpc>
                <a:spcPct val="90000"/>
              </a:lnSpc>
              <a:spcBef>
                <a:spcPts val="600"/>
              </a:spcBef>
              <a:spcAft>
                <a:spcPts val="0"/>
              </a:spcAft>
              <a:buSzPts val="1800"/>
              <a:buChar char="•"/>
              <a:defRPr sz="1800">
                <a:solidFill>
                  <a:schemeClr val="lt1"/>
                </a:solidFill>
              </a:defRPr>
            </a:lvl4pPr>
            <a:lvl5pPr marL="2286000" lvl="4" indent="-342900" algn="l">
              <a:lnSpc>
                <a:spcPct val="90000"/>
              </a:lnSpc>
              <a:spcBef>
                <a:spcPts val="600"/>
              </a:spcBef>
              <a:spcAft>
                <a:spcPts val="0"/>
              </a:spcAft>
              <a:buClr>
                <a:schemeClr val="lt1"/>
              </a:buClr>
              <a:buSzPts val="1800"/>
              <a:buChar char="–"/>
              <a:defRPr sz="1800">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82" name="Google Shape;82;p21"/>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pic>
        <p:nvPicPr>
          <p:cNvPr id="83" name="Google Shape;83;p21"/>
          <p:cNvPicPr preferRelativeResize="0"/>
          <p:nvPr/>
        </p:nvPicPr>
        <p:blipFill rotWithShape="1">
          <a:blip r:embed="rId2">
            <a:alphaModFix/>
          </a:blip>
          <a:srcRect/>
          <a:stretch/>
        </p:blipFill>
        <p:spPr>
          <a:xfrm>
            <a:off x="0" y="0"/>
            <a:ext cx="12192000" cy="17830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sopgave">
  <p:cSld name="Inhoudsopgave">
    <p:spTree>
      <p:nvGrpSpPr>
        <p:cNvPr id="1" name="Shape 84"/>
        <p:cNvGrpSpPr/>
        <p:nvPr/>
      </p:nvGrpSpPr>
      <p:grpSpPr>
        <a:xfrm>
          <a:off x="0" y="0"/>
          <a:ext cx="0" cy="0"/>
          <a:chOff x="0" y="0"/>
          <a:chExt cx="0" cy="0"/>
        </a:xfrm>
      </p:grpSpPr>
      <p:sp>
        <p:nvSpPr>
          <p:cNvPr id="85" name="Google Shape;85;p22"/>
          <p:cNvSpPr/>
          <p:nvPr/>
        </p:nvSpPr>
        <p:spPr>
          <a:xfrm>
            <a:off x="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86" name="Google Shape;86;p22"/>
          <p:cNvSpPr txBox="1">
            <a:spLocks noGrp="1"/>
          </p:cNvSpPr>
          <p:nvPr>
            <p:ph type="title"/>
          </p:nvPr>
        </p:nvSpPr>
        <p:spPr>
          <a:xfrm>
            <a:off x="634999" y="2636838"/>
            <a:ext cx="5003801" cy="158432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Verdan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2"/>
          <p:cNvSpPr txBox="1">
            <a:spLocks noGrp="1"/>
          </p:cNvSpPr>
          <p:nvPr>
            <p:ph type="body" idx="1"/>
          </p:nvPr>
        </p:nvSpPr>
        <p:spPr>
          <a:xfrm>
            <a:off x="7791732" y="916926"/>
            <a:ext cx="3766856" cy="8175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1440"/>
              <a:buNone/>
              <a:defRPr sz="1800"/>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88" name="Google Shape;88;p22"/>
          <p:cNvSpPr txBox="1">
            <a:spLocks noGrp="1"/>
          </p:cNvSpPr>
          <p:nvPr>
            <p:ph type="body" idx="2"/>
          </p:nvPr>
        </p:nvSpPr>
        <p:spPr>
          <a:xfrm>
            <a:off x="7791732" y="2061911"/>
            <a:ext cx="3766856" cy="8175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1440"/>
              <a:buNone/>
              <a:defRPr sz="1800"/>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89" name="Google Shape;89;p22"/>
          <p:cNvSpPr txBox="1">
            <a:spLocks noGrp="1"/>
          </p:cNvSpPr>
          <p:nvPr>
            <p:ph type="body" idx="3"/>
          </p:nvPr>
        </p:nvSpPr>
        <p:spPr>
          <a:xfrm>
            <a:off x="7791732" y="3211200"/>
            <a:ext cx="3766856" cy="8175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1440"/>
              <a:buNone/>
              <a:defRPr sz="1800"/>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90" name="Google Shape;90;p22"/>
          <p:cNvSpPr txBox="1">
            <a:spLocks noGrp="1"/>
          </p:cNvSpPr>
          <p:nvPr>
            <p:ph type="body" idx="4"/>
          </p:nvPr>
        </p:nvSpPr>
        <p:spPr>
          <a:xfrm>
            <a:off x="7791732" y="4352400"/>
            <a:ext cx="3766856" cy="8175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1440"/>
              <a:buNone/>
              <a:defRPr sz="1800"/>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91" name="Google Shape;91;p22"/>
          <p:cNvSpPr txBox="1">
            <a:spLocks noGrp="1"/>
          </p:cNvSpPr>
          <p:nvPr>
            <p:ph type="body" idx="5"/>
          </p:nvPr>
        </p:nvSpPr>
        <p:spPr>
          <a:xfrm>
            <a:off x="7791732" y="5497200"/>
            <a:ext cx="3766856" cy="8175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1440"/>
              <a:buNone/>
              <a:defRPr sz="1800"/>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92" name="Google Shape;92;p22"/>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93" name="Google Shape;93;p22"/>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94" name="Google Shape;94;p22"/>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5" name="Google Shape;95;p22"/>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6" name="Google Shape;96;p22"/>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
        <p:nvSpPr>
          <p:cNvPr id="97" name="Google Shape;97;p22"/>
          <p:cNvSpPr txBox="1">
            <a:spLocks noGrp="1"/>
          </p:cNvSpPr>
          <p:nvPr>
            <p:ph type="body" idx="6"/>
          </p:nvPr>
        </p:nvSpPr>
        <p:spPr>
          <a:xfrm>
            <a:off x="6418727" y="998445"/>
            <a:ext cx="1373005" cy="817563"/>
          </a:xfrm>
          <a:prstGeom prst="rect">
            <a:avLst/>
          </a:prstGeom>
          <a:noFill/>
          <a:ln>
            <a:noFill/>
          </a:ln>
        </p:spPr>
        <p:txBody>
          <a:bodyPr spcFirstLastPara="1" wrap="square" lIns="91425" tIns="45700" rIns="91425" bIns="46800" anchor="b" anchorCtr="0">
            <a:normAutofit/>
          </a:bodyPr>
          <a:lstStyle>
            <a:lvl1pPr marL="457200" lvl="0" indent="-228600" algn="r">
              <a:lnSpc>
                <a:spcPct val="90000"/>
              </a:lnSpc>
              <a:spcBef>
                <a:spcPts val="1200"/>
              </a:spcBef>
              <a:spcAft>
                <a:spcPts val="0"/>
              </a:spcAft>
              <a:buSzPts val="3840"/>
              <a:buNone/>
              <a:defRPr sz="48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98" name="Google Shape;98;p22"/>
          <p:cNvSpPr txBox="1">
            <a:spLocks noGrp="1"/>
          </p:cNvSpPr>
          <p:nvPr>
            <p:ph type="body" idx="7"/>
          </p:nvPr>
        </p:nvSpPr>
        <p:spPr>
          <a:xfrm>
            <a:off x="6418727" y="2143674"/>
            <a:ext cx="1373005" cy="817563"/>
          </a:xfrm>
          <a:prstGeom prst="rect">
            <a:avLst/>
          </a:prstGeom>
          <a:noFill/>
          <a:ln>
            <a:noFill/>
          </a:ln>
        </p:spPr>
        <p:txBody>
          <a:bodyPr spcFirstLastPara="1" wrap="square" lIns="91425" tIns="45700" rIns="91425" bIns="46800" anchor="b" anchorCtr="0">
            <a:normAutofit/>
          </a:bodyPr>
          <a:lstStyle>
            <a:lvl1pPr marL="457200" lvl="0" indent="-228600" algn="r">
              <a:lnSpc>
                <a:spcPct val="90000"/>
              </a:lnSpc>
              <a:spcBef>
                <a:spcPts val="1200"/>
              </a:spcBef>
              <a:spcAft>
                <a:spcPts val="0"/>
              </a:spcAft>
              <a:buSzPts val="3840"/>
              <a:buNone/>
              <a:defRPr sz="48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99" name="Google Shape;99;p22"/>
          <p:cNvSpPr txBox="1">
            <a:spLocks noGrp="1"/>
          </p:cNvSpPr>
          <p:nvPr>
            <p:ph type="body" idx="8"/>
          </p:nvPr>
        </p:nvSpPr>
        <p:spPr>
          <a:xfrm>
            <a:off x="6418727" y="3288903"/>
            <a:ext cx="1373005" cy="817563"/>
          </a:xfrm>
          <a:prstGeom prst="rect">
            <a:avLst/>
          </a:prstGeom>
          <a:noFill/>
          <a:ln>
            <a:noFill/>
          </a:ln>
        </p:spPr>
        <p:txBody>
          <a:bodyPr spcFirstLastPara="1" wrap="square" lIns="91425" tIns="45700" rIns="91425" bIns="46800" anchor="b" anchorCtr="0">
            <a:normAutofit/>
          </a:bodyPr>
          <a:lstStyle>
            <a:lvl1pPr marL="457200" lvl="0" indent="-228600" algn="r">
              <a:lnSpc>
                <a:spcPct val="90000"/>
              </a:lnSpc>
              <a:spcBef>
                <a:spcPts val="1200"/>
              </a:spcBef>
              <a:spcAft>
                <a:spcPts val="0"/>
              </a:spcAft>
              <a:buSzPts val="3840"/>
              <a:buNone/>
              <a:defRPr sz="48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00" name="Google Shape;100;p22"/>
          <p:cNvSpPr txBox="1">
            <a:spLocks noGrp="1"/>
          </p:cNvSpPr>
          <p:nvPr>
            <p:ph type="body" idx="9"/>
          </p:nvPr>
        </p:nvSpPr>
        <p:spPr>
          <a:xfrm>
            <a:off x="6418727" y="4434132"/>
            <a:ext cx="1373005" cy="817563"/>
          </a:xfrm>
          <a:prstGeom prst="rect">
            <a:avLst/>
          </a:prstGeom>
          <a:noFill/>
          <a:ln>
            <a:noFill/>
          </a:ln>
        </p:spPr>
        <p:txBody>
          <a:bodyPr spcFirstLastPara="1" wrap="square" lIns="91425" tIns="45700" rIns="91425" bIns="46800" anchor="b" anchorCtr="0">
            <a:normAutofit/>
          </a:bodyPr>
          <a:lstStyle>
            <a:lvl1pPr marL="457200" lvl="0" indent="-228600" algn="r">
              <a:lnSpc>
                <a:spcPct val="90000"/>
              </a:lnSpc>
              <a:spcBef>
                <a:spcPts val="1200"/>
              </a:spcBef>
              <a:spcAft>
                <a:spcPts val="0"/>
              </a:spcAft>
              <a:buSzPts val="3840"/>
              <a:buNone/>
              <a:defRPr sz="48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01" name="Google Shape;101;p22"/>
          <p:cNvSpPr txBox="1">
            <a:spLocks noGrp="1"/>
          </p:cNvSpPr>
          <p:nvPr>
            <p:ph type="body" idx="13"/>
          </p:nvPr>
        </p:nvSpPr>
        <p:spPr>
          <a:xfrm>
            <a:off x="6418727" y="5579361"/>
            <a:ext cx="1373005" cy="817563"/>
          </a:xfrm>
          <a:prstGeom prst="rect">
            <a:avLst/>
          </a:prstGeom>
          <a:noFill/>
          <a:ln>
            <a:noFill/>
          </a:ln>
        </p:spPr>
        <p:txBody>
          <a:bodyPr spcFirstLastPara="1" wrap="square" lIns="91425" tIns="45700" rIns="91425" bIns="46800" anchor="b" anchorCtr="0">
            <a:normAutofit/>
          </a:bodyPr>
          <a:lstStyle>
            <a:lvl1pPr marL="457200" lvl="0" indent="-228600" algn="r">
              <a:lnSpc>
                <a:spcPct val="90000"/>
              </a:lnSpc>
              <a:spcBef>
                <a:spcPts val="1200"/>
              </a:spcBef>
              <a:spcAft>
                <a:spcPts val="0"/>
              </a:spcAft>
              <a:buSzPts val="3840"/>
              <a:buNone/>
              <a:defRPr sz="48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houdsopgave met afbeelding">
  <p:cSld name="Inhoudsopgave met afbeelding">
    <p:spTree>
      <p:nvGrpSpPr>
        <p:cNvPr id="1" name="Shape 102"/>
        <p:cNvGrpSpPr/>
        <p:nvPr/>
      </p:nvGrpSpPr>
      <p:grpSpPr>
        <a:xfrm>
          <a:off x="0" y="0"/>
          <a:ext cx="0" cy="0"/>
          <a:chOff x="0" y="0"/>
          <a:chExt cx="0" cy="0"/>
        </a:xfrm>
      </p:grpSpPr>
      <p:sp>
        <p:nvSpPr>
          <p:cNvPr id="103" name="Google Shape;103;p23"/>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104" name="Google Shape;104;p23"/>
          <p:cNvSpPr txBox="1">
            <a:spLocks noGrp="1"/>
          </p:cNvSpPr>
          <p:nvPr>
            <p:ph type="body" idx="1"/>
          </p:nvPr>
        </p:nvSpPr>
        <p:spPr>
          <a:xfrm>
            <a:off x="6553200" y="2289600"/>
            <a:ext cx="5004000" cy="3931813"/>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lt1"/>
              </a:buClr>
              <a:buSzPts val="1920"/>
              <a:buFont typeface="Verdana"/>
              <a:buAutoNum type="arabicPeriod"/>
              <a:defRPr>
                <a:solidFill>
                  <a:schemeClr val="lt1"/>
                </a:solidFill>
              </a:defRPr>
            </a:lvl1pPr>
            <a:lvl2pPr marL="914400" lvl="1" indent="-355600" algn="l">
              <a:lnSpc>
                <a:spcPct val="90000"/>
              </a:lnSpc>
              <a:spcBef>
                <a:spcPts val="1000"/>
              </a:spcBef>
              <a:spcAft>
                <a:spcPts val="0"/>
              </a:spcAft>
              <a:buClr>
                <a:schemeClr val="lt1"/>
              </a:buClr>
              <a:buSzPts val="2000"/>
              <a:buChar char="–"/>
              <a:defRPr>
                <a:solidFill>
                  <a:schemeClr val="lt1"/>
                </a:solidFill>
              </a:defRPr>
            </a:lvl2pPr>
            <a:lvl3pPr marL="1371600" lvl="2" indent="-342900" algn="l">
              <a:lnSpc>
                <a:spcPct val="90000"/>
              </a:lnSpc>
              <a:spcBef>
                <a:spcPts val="800"/>
              </a:spcBef>
              <a:spcAft>
                <a:spcPts val="0"/>
              </a:spcAft>
              <a:buClr>
                <a:schemeClr val="lt1"/>
              </a:buClr>
              <a:buSzPts val="1800"/>
              <a:buChar char="▪"/>
              <a:defRPr>
                <a:solidFill>
                  <a:schemeClr val="lt1"/>
                </a:solidFill>
              </a:defRPr>
            </a:lvl3pPr>
            <a:lvl4pPr marL="1828800" lvl="3" indent="-342900" algn="l">
              <a:lnSpc>
                <a:spcPct val="90000"/>
              </a:lnSpc>
              <a:spcBef>
                <a:spcPts val="600"/>
              </a:spcBef>
              <a:spcAft>
                <a:spcPts val="0"/>
              </a:spcAft>
              <a:buClr>
                <a:schemeClr val="lt1"/>
              </a:buClr>
              <a:buSzPts val="18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105" name="Google Shape;105;p23"/>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106" name="Google Shape;106;p23"/>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107" name="Google Shape;107;p23"/>
          <p:cNvSpPr txBox="1">
            <a:spLocks noGrp="1"/>
          </p:cNvSpPr>
          <p:nvPr>
            <p:ph type="title"/>
          </p:nvPr>
        </p:nvSpPr>
        <p:spPr>
          <a:xfrm>
            <a:off x="6553200" y="1051200"/>
            <a:ext cx="50040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Verdan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3"/>
          <p:cNvSpPr>
            <a:spLocks noGrp="1"/>
          </p:cNvSpPr>
          <p:nvPr>
            <p:ph type="pic" idx="2"/>
          </p:nvPr>
        </p:nvSpPr>
        <p:spPr>
          <a:xfrm>
            <a:off x="0" y="0"/>
            <a:ext cx="6098242" cy="6858000"/>
          </a:xfrm>
          <a:prstGeom prst="rect">
            <a:avLst/>
          </a:prstGeom>
          <a:solidFill>
            <a:schemeClr val="dk1">
              <a:alpha val="9411"/>
            </a:schemeClr>
          </a:solidFill>
          <a:ln>
            <a:noFill/>
          </a:ln>
        </p:spPr>
      </p:sp>
      <p:sp>
        <p:nvSpPr>
          <p:cNvPr id="109" name="Google Shape;109;p23"/>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0" name="Google Shape;110;p23"/>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1" name="Google Shape;111;p23"/>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image" Target="../media/image1.png"/><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8" Type="http://schemas.openxmlformats.org/officeDocument/2006/relationships/slideLayout" Target="../slideLayouts/slideLayout9.xml"/><Relationship Id="rId3"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lt2"/>
              </a:buClr>
              <a:buSzPts val="3600"/>
              <a:buFont typeface="Verdana"/>
              <a:buNone/>
              <a:defRPr sz="3600" b="0" i="0" u="none" strike="noStrike" cap="none">
                <a:solidFill>
                  <a:schemeClr val="lt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635000" y="2289485"/>
            <a:ext cx="10923588" cy="3931928"/>
          </a:xfrm>
          <a:prstGeom prst="rect">
            <a:avLst/>
          </a:prstGeom>
          <a:noFill/>
          <a:ln>
            <a:noFill/>
          </a:ln>
        </p:spPr>
        <p:txBody>
          <a:bodyPr spcFirstLastPara="1" wrap="square" lIns="91425" tIns="45700" rIns="91425" bIns="45700" anchor="t" anchorCtr="0">
            <a:normAutofit/>
          </a:bodyPr>
          <a:lstStyle>
            <a:lvl1pPr marL="457200" marR="0" lvl="0" indent="-350520" algn="l" rtl="0">
              <a:lnSpc>
                <a:spcPct val="90000"/>
              </a:lnSpc>
              <a:spcBef>
                <a:spcPts val="1200"/>
              </a:spcBef>
              <a:spcAft>
                <a:spcPts val="0"/>
              </a:spcAft>
              <a:buClr>
                <a:schemeClr val="lt2"/>
              </a:buClr>
              <a:buSzPts val="1920"/>
              <a:buFont typeface="Verdana"/>
              <a:buChar char="›"/>
              <a:defRPr sz="2400" b="0" i="0" u="none" strike="noStrike" cap="none">
                <a:solidFill>
                  <a:schemeClr val="lt1"/>
                </a:solidFill>
                <a:latin typeface="Verdana"/>
                <a:ea typeface="Verdana"/>
                <a:cs typeface="Verdana"/>
                <a:sym typeface="Verdana"/>
              </a:defRPr>
            </a:lvl1pPr>
            <a:lvl2pPr marL="914400" marR="0" lvl="1" indent="-355600" algn="l" rtl="0">
              <a:lnSpc>
                <a:spcPct val="90000"/>
              </a:lnSpc>
              <a:spcBef>
                <a:spcPts val="1000"/>
              </a:spcBef>
              <a:spcAft>
                <a:spcPts val="0"/>
              </a:spcAft>
              <a:buClr>
                <a:schemeClr val="lt2"/>
              </a:buClr>
              <a:buSzPts val="2000"/>
              <a:buFont typeface="Verdana"/>
              <a:buChar char="–"/>
              <a:defRPr sz="2000" b="0" i="0" u="none" strike="noStrike" cap="none">
                <a:solidFill>
                  <a:schemeClr val="lt1"/>
                </a:solidFill>
                <a:latin typeface="Verdana"/>
                <a:ea typeface="Verdana"/>
                <a:cs typeface="Verdana"/>
                <a:sym typeface="Verdana"/>
              </a:defRPr>
            </a:lvl2pPr>
            <a:lvl3pPr marL="1371600" marR="0" lvl="2" indent="-342900" algn="l" rtl="0">
              <a:lnSpc>
                <a:spcPct val="90000"/>
              </a:lnSpc>
              <a:spcBef>
                <a:spcPts val="800"/>
              </a:spcBef>
              <a:spcAft>
                <a:spcPts val="0"/>
              </a:spcAft>
              <a:buClr>
                <a:schemeClr val="lt2"/>
              </a:buClr>
              <a:buSzPts val="1800"/>
              <a:buFont typeface="Noto Sans Symbols"/>
              <a:buChar char="▪"/>
              <a:defRPr sz="1800" b="0" i="0" u="none" strike="noStrike" cap="none">
                <a:solidFill>
                  <a:schemeClr val="lt1"/>
                </a:solidFill>
                <a:latin typeface="Verdana"/>
                <a:ea typeface="Verdana"/>
                <a:cs typeface="Verdana"/>
                <a:sym typeface="Verdana"/>
              </a:defRPr>
            </a:lvl3pPr>
            <a:lvl4pPr marL="1828800" marR="0" lvl="3" indent="-342900" algn="l" rtl="0">
              <a:lnSpc>
                <a:spcPct val="90000"/>
              </a:lnSpc>
              <a:spcBef>
                <a:spcPts val="600"/>
              </a:spcBef>
              <a:spcAft>
                <a:spcPts val="0"/>
              </a:spcAft>
              <a:buClr>
                <a:schemeClr val="lt2"/>
              </a:buClr>
              <a:buSzPts val="1800"/>
              <a:buFont typeface="Arial"/>
              <a:buChar char="•"/>
              <a:defRPr sz="1800" b="0" i="0" u="none" strike="noStrike" cap="none">
                <a:solidFill>
                  <a:schemeClr val="lt1"/>
                </a:solidFill>
                <a:latin typeface="Verdana"/>
                <a:ea typeface="Verdana"/>
                <a:cs typeface="Verdana"/>
                <a:sym typeface="Verdana"/>
              </a:defRPr>
            </a:lvl4pPr>
            <a:lvl5pPr marL="2286000" marR="0" lvl="4" indent="-330200" algn="l" rtl="0">
              <a:lnSpc>
                <a:spcPct val="90000"/>
              </a:lnSpc>
              <a:spcBef>
                <a:spcPts val="600"/>
              </a:spcBef>
              <a:spcAft>
                <a:spcPts val="0"/>
              </a:spcAft>
              <a:buClr>
                <a:schemeClr val="lt2"/>
              </a:buClr>
              <a:buSzPts val="1600"/>
              <a:buFont typeface="Verdana"/>
              <a:buChar char="–"/>
              <a:defRPr sz="1600" b="0" i="0" u="none" strike="noStrike" cap="none">
                <a:solidFill>
                  <a:schemeClr val="lt2"/>
                </a:solidFill>
                <a:latin typeface="Verdana"/>
                <a:ea typeface="Verdana"/>
                <a:cs typeface="Verdana"/>
                <a:sym typeface="Verdana"/>
              </a:defRPr>
            </a:lvl5pPr>
            <a:lvl6pPr marL="2743200" marR="0" lvl="5" indent="-317500" algn="l" rtl="0">
              <a:lnSpc>
                <a:spcPct val="90000"/>
              </a:lnSpc>
              <a:spcBef>
                <a:spcPts val="600"/>
              </a:spcBef>
              <a:spcAft>
                <a:spcPts val="0"/>
              </a:spcAft>
              <a:buClr>
                <a:srgbClr val="FEFEFE"/>
              </a:buClr>
              <a:buSzPts val="1400"/>
              <a:buFont typeface="Arial"/>
              <a:buChar char="•"/>
              <a:defRPr sz="1400" b="0" i="0" u="none" strike="noStrike" cap="none">
                <a:solidFill>
                  <a:srgbClr val="FEFEFE"/>
                </a:solidFill>
                <a:latin typeface="Verdana"/>
                <a:ea typeface="Verdana"/>
                <a:cs typeface="Verdana"/>
                <a:sym typeface="Verdana"/>
              </a:defRPr>
            </a:lvl6pPr>
            <a:lvl7pPr marL="3200400" marR="0" lvl="6" indent="-247650" algn="l" rtl="0">
              <a:lnSpc>
                <a:spcPct val="90000"/>
              </a:lnSpc>
              <a:spcBef>
                <a:spcPts val="600"/>
              </a:spcBef>
              <a:spcAft>
                <a:spcPts val="0"/>
              </a:spcAft>
              <a:buClr>
                <a:schemeClr val="lt2"/>
              </a:buClr>
              <a:buSzPts val="300"/>
              <a:buFont typeface="Verdana"/>
              <a:buChar char=" "/>
              <a:defRPr sz="1200" b="1" i="0" u="none" strike="noStrike" cap="none">
                <a:solidFill>
                  <a:schemeClr val="lt2"/>
                </a:solidFill>
                <a:latin typeface="Verdana"/>
                <a:ea typeface="Verdana"/>
                <a:cs typeface="Verdana"/>
                <a:sym typeface="Verdana"/>
              </a:defRPr>
            </a:lvl7pPr>
            <a:lvl8pPr marL="3657600" marR="0" lvl="7" indent="-247650" algn="l" rtl="0">
              <a:lnSpc>
                <a:spcPct val="90000"/>
              </a:lnSpc>
              <a:spcBef>
                <a:spcPts val="600"/>
              </a:spcBef>
              <a:spcAft>
                <a:spcPts val="0"/>
              </a:spcAft>
              <a:buClr>
                <a:srgbClr val="FEFEFE"/>
              </a:buClr>
              <a:buSzPts val="300"/>
              <a:buFont typeface="Verdana"/>
              <a:buChar char=" "/>
              <a:defRPr sz="1200" b="0" i="0" u="none" strike="noStrike" cap="none">
                <a:solidFill>
                  <a:srgbClr val="FEFEFE"/>
                </a:solidFill>
                <a:latin typeface="Verdana"/>
                <a:ea typeface="Verdana"/>
                <a:cs typeface="Verdana"/>
                <a:sym typeface="Verdana"/>
              </a:defRPr>
            </a:lvl8pPr>
            <a:lvl9pPr marL="4114800" marR="0" lvl="8" indent="-304800" algn="l" rtl="0">
              <a:lnSpc>
                <a:spcPct val="90000"/>
              </a:lnSpc>
              <a:spcBef>
                <a:spcPts val="600"/>
              </a:spcBef>
              <a:spcAft>
                <a:spcPts val="0"/>
              </a:spcAft>
              <a:buClr>
                <a:schemeClr val="lt2"/>
              </a:buClr>
              <a:buSzPts val="1200"/>
              <a:buFont typeface="Verdana"/>
              <a:buChar char="–"/>
              <a:defRPr sz="1200" b="0" i="0" u="none" strike="noStrike" cap="none">
                <a:solidFill>
                  <a:srgbClr val="FEFEFE"/>
                </a:solidFill>
                <a:latin typeface="Verdana"/>
                <a:ea typeface="Verdana"/>
                <a:cs typeface="Verdana"/>
                <a:sym typeface="Verdana"/>
              </a:defRPr>
            </a:lvl9pPr>
          </a:lstStyle>
          <a:p>
            <a:endParaRPr/>
          </a:p>
        </p:txBody>
      </p:sp>
      <p:pic>
        <p:nvPicPr>
          <p:cNvPr id="12" name="Google Shape;12;p14"/>
          <p:cNvPicPr preferRelativeResize="0"/>
          <p:nvPr/>
        </p:nvPicPr>
        <p:blipFill rotWithShape="1">
          <a:blip r:embed="rId3">
            <a:alphaModFix/>
          </a:blip>
          <a:srcRect/>
          <a:stretch/>
        </p:blipFill>
        <p:spPr>
          <a:xfrm>
            <a:off x="-3175" y="0"/>
            <a:ext cx="12198350" cy="1066800"/>
          </a:xfrm>
          <a:prstGeom prst="rect">
            <a:avLst/>
          </a:prstGeom>
          <a:noFill/>
          <a:ln>
            <a:noFill/>
          </a:ln>
        </p:spPr>
      </p:pic>
      <p:sp>
        <p:nvSpPr>
          <p:cNvPr id="13" name="Google Shape;13;p14"/>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14" name="Google Shape;14;p14"/>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9pPr>
          </a:lstStyle>
          <a:p>
            <a:endParaRPr dirty="0"/>
          </a:p>
        </p:txBody>
      </p:sp>
      <p:sp>
        <p:nvSpPr>
          <p:cNvPr id="15" name="Google Shape;15;p14"/>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9pPr>
          </a:lstStyle>
          <a:p>
            <a:endParaRPr dirty="0"/>
          </a:p>
        </p:txBody>
      </p:sp>
      <p:sp>
        <p:nvSpPr>
          <p:cNvPr id="16" name="Google Shape;16;p14"/>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81">
          <p15:clr>
            <a:srgbClr val="F26B43"/>
          </p15:clr>
        </p15:guide>
        <p15:guide id="2" orient="horz" pos="3919">
          <p15:clr>
            <a:srgbClr val="F26B43"/>
          </p15:clr>
        </p15:guide>
        <p15:guide id="3" pos="3840">
          <p15:clr>
            <a:srgbClr val="F26B43"/>
          </p15:clr>
        </p15:guide>
        <p15:guide id="4" orient="horz" pos="2159">
          <p15:clr>
            <a:srgbClr val="F26B43"/>
          </p15:clr>
        </p15:guide>
        <p15:guide id="5" pos="400">
          <p15:clr>
            <a:srgbClr val="F26B43"/>
          </p15:clr>
        </p15:guide>
        <p15:guide id="6" pos="4128">
          <p15:clr>
            <a:srgbClr val="F26B43"/>
          </p15:clr>
        </p15:guide>
        <p15:guide id="7" pos="3552">
          <p15:clr>
            <a:srgbClr val="F26B43"/>
          </p15:clr>
        </p15:guide>
        <p15:guide id="8" orient="horz" pos="1275">
          <p15:clr>
            <a:srgbClr val="F26B43"/>
          </p15:clr>
        </p15:guide>
        <p15:guide id="9" orient="horz" pos="1434">
          <p15:clr>
            <a:srgbClr val="F26B43"/>
          </p15:clr>
        </p15:guide>
        <p15:guide id="10" pos="461">
          <p15:clr>
            <a:srgbClr val="F26B43"/>
          </p15:clr>
        </p15:guide>
        <p15:guide id="11"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13"/>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3600"/>
              <a:buFont typeface="Verdana"/>
              <a:buNone/>
              <a:defRPr sz="3600" b="0" i="0" u="none" strike="noStrike" cap="none">
                <a:solidFill>
                  <a:schemeClr val="dk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3"/>
          <p:cNvSpPr txBox="1">
            <a:spLocks noGrp="1"/>
          </p:cNvSpPr>
          <p:nvPr>
            <p:ph type="body" idx="1"/>
          </p:nvPr>
        </p:nvSpPr>
        <p:spPr>
          <a:xfrm>
            <a:off x="635000" y="2289485"/>
            <a:ext cx="10923588" cy="3931928"/>
          </a:xfrm>
          <a:prstGeom prst="rect">
            <a:avLst/>
          </a:prstGeom>
          <a:noFill/>
          <a:ln>
            <a:noFill/>
          </a:ln>
        </p:spPr>
        <p:txBody>
          <a:bodyPr spcFirstLastPara="1" wrap="square" lIns="91425" tIns="45700" rIns="91425" bIns="45700" anchor="t" anchorCtr="0">
            <a:normAutofit/>
          </a:bodyPr>
          <a:lstStyle>
            <a:lvl1pPr marL="457200" marR="0" lvl="0" indent="-350520" algn="l" rtl="0">
              <a:lnSpc>
                <a:spcPct val="90000"/>
              </a:lnSpc>
              <a:spcBef>
                <a:spcPts val="1200"/>
              </a:spcBef>
              <a:spcAft>
                <a:spcPts val="0"/>
              </a:spcAft>
              <a:buClr>
                <a:schemeClr val="dk2"/>
              </a:buClr>
              <a:buSzPts val="1920"/>
              <a:buFont typeface="Verdana"/>
              <a:buChar char="›"/>
              <a:defRPr sz="2400" b="0" i="0" u="none" strike="noStrike" cap="none">
                <a:solidFill>
                  <a:schemeClr val="dk1"/>
                </a:solidFill>
                <a:latin typeface="Verdana"/>
                <a:ea typeface="Verdana"/>
                <a:cs typeface="Verdana"/>
                <a:sym typeface="Verdana"/>
              </a:defRPr>
            </a:lvl1pPr>
            <a:lvl2pPr marL="914400" marR="0" lvl="1" indent="-355600" algn="l" rtl="0">
              <a:lnSpc>
                <a:spcPct val="90000"/>
              </a:lnSpc>
              <a:spcBef>
                <a:spcPts val="1000"/>
              </a:spcBef>
              <a:spcAft>
                <a:spcPts val="0"/>
              </a:spcAft>
              <a:buClr>
                <a:schemeClr val="dk2"/>
              </a:buClr>
              <a:buSzPts val="2000"/>
              <a:buFont typeface="Verdana"/>
              <a:buChar char="–"/>
              <a:defRPr sz="2000" b="0" i="0" u="none" strike="noStrike" cap="none">
                <a:solidFill>
                  <a:schemeClr val="dk1"/>
                </a:solidFill>
                <a:latin typeface="Verdana"/>
                <a:ea typeface="Verdana"/>
                <a:cs typeface="Verdana"/>
                <a:sym typeface="Verdana"/>
              </a:defRPr>
            </a:lvl2pPr>
            <a:lvl3pPr marL="1371600" marR="0" lvl="2" indent="-342900" algn="l" rtl="0">
              <a:lnSpc>
                <a:spcPct val="90000"/>
              </a:lnSpc>
              <a:spcBef>
                <a:spcPts val="800"/>
              </a:spcBef>
              <a:spcAft>
                <a:spcPts val="0"/>
              </a:spcAft>
              <a:buClr>
                <a:schemeClr val="dk2"/>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600"/>
              </a:spcBef>
              <a:spcAft>
                <a:spcPts val="0"/>
              </a:spcAft>
              <a:buClr>
                <a:schemeClr val="dk2"/>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30200" algn="l" rtl="0">
              <a:lnSpc>
                <a:spcPct val="90000"/>
              </a:lnSpc>
              <a:spcBef>
                <a:spcPts val="600"/>
              </a:spcBef>
              <a:spcAft>
                <a:spcPts val="0"/>
              </a:spcAft>
              <a:buClr>
                <a:schemeClr val="dk2"/>
              </a:buClr>
              <a:buSzPts val="1600"/>
              <a:buFont typeface="Verdana"/>
              <a:buChar char="–"/>
              <a:defRPr sz="1600" b="0" i="0" u="none" strike="noStrike" cap="none">
                <a:solidFill>
                  <a:schemeClr val="dk2"/>
                </a:solidFill>
                <a:latin typeface="Verdana"/>
                <a:ea typeface="Verdana"/>
                <a:cs typeface="Verdana"/>
                <a:sym typeface="Verdana"/>
              </a:defRPr>
            </a:lvl5pPr>
            <a:lvl6pPr marL="2743200" marR="0" lvl="5" indent="-317500" algn="l" rtl="0">
              <a:lnSpc>
                <a:spcPct val="90000"/>
              </a:lnSpc>
              <a:spcBef>
                <a:spcPts val="600"/>
              </a:spcBef>
              <a:spcAft>
                <a:spcPts val="0"/>
              </a:spcAft>
              <a:buClr>
                <a:srgbClr val="7F7F7F"/>
              </a:buClr>
              <a:buSzPts val="1400"/>
              <a:buFont typeface="Arial"/>
              <a:buChar char="•"/>
              <a:defRPr sz="1400" b="0" i="0" u="none" strike="noStrike" cap="none">
                <a:solidFill>
                  <a:srgbClr val="7F7F7F"/>
                </a:solidFill>
                <a:latin typeface="Verdana"/>
                <a:ea typeface="Verdana"/>
                <a:cs typeface="Verdana"/>
                <a:sym typeface="Verdana"/>
              </a:defRPr>
            </a:lvl6pPr>
            <a:lvl7pPr marL="3200400" marR="0" lvl="6" indent="-247650" algn="l" rtl="0">
              <a:lnSpc>
                <a:spcPct val="90000"/>
              </a:lnSpc>
              <a:spcBef>
                <a:spcPts val="600"/>
              </a:spcBef>
              <a:spcAft>
                <a:spcPts val="0"/>
              </a:spcAft>
              <a:buClr>
                <a:schemeClr val="dk2"/>
              </a:buClr>
              <a:buSzPts val="300"/>
              <a:buFont typeface="Verdana"/>
              <a:buChar char=" "/>
              <a:defRPr sz="1200" b="1" i="0" u="none" strike="noStrike" cap="none">
                <a:solidFill>
                  <a:schemeClr val="dk2"/>
                </a:solidFill>
                <a:latin typeface="Verdana"/>
                <a:ea typeface="Verdana"/>
                <a:cs typeface="Verdana"/>
                <a:sym typeface="Verdana"/>
              </a:defRPr>
            </a:lvl7pPr>
            <a:lvl8pPr marL="3657600" marR="0" lvl="7" indent="-247650" algn="l" rtl="0">
              <a:lnSpc>
                <a:spcPct val="90000"/>
              </a:lnSpc>
              <a:spcBef>
                <a:spcPts val="600"/>
              </a:spcBef>
              <a:spcAft>
                <a:spcPts val="0"/>
              </a:spcAft>
              <a:buClr>
                <a:srgbClr val="595959"/>
              </a:buClr>
              <a:buSzPts val="300"/>
              <a:buFont typeface="Verdana"/>
              <a:buChar char=" "/>
              <a:defRPr sz="1200" b="0" i="0" u="none" strike="noStrike" cap="none">
                <a:solidFill>
                  <a:srgbClr val="595959"/>
                </a:solidFill>
                <a:latin typeface="Verdana"/>
                <a:ea typeface="Verdana"/>
                <a:cs typeface="Verdana"/>
                <a:sym typeface="Verdana"/>
              </a:defRPr>
            </a:lvl8pPr>
            <a:lvl9pPr marL="4114800" marR="0" lvl="8" indent="-304800" algn="l" rtl="0">
              <a:lnSpc>
                <a:spcPct val="90000"/>
              </a:lnSpc>
              <a:spcBef>
                <a:spcPts val="600"/>
              </a:spcBef>
              <a:spcAft>
                <a:spcPts val="0"/>
              </a:spcAft>
              <a:buClr>
                <a:schemeClr val="dk2"/>
              </a:buClr>
              <a:buSzPts val="1200"/>
              <a:buFont typeface="Verdana"/>
              <a:buChar char="–"/>
              <a:defRPr sz="1200" b="0" i="0" u="none" strike="noStrike" cap="none">
                <a:solidFill>
                  <a:srgbClr val="595959"/>
                </a:solidFill>
                <a:latin typeface="Verdana"/>
                <a:ea typeface="Verdana"/>
                <a:cs typeface="Verdana"/>
                <a:sym typeface="Verdana"/>
              </a:defRPr>
            </a:lvl9pPr>
          </a:lstStyle>
          <a:p>
            <a:endParaRPr/>
          </a:p>
        </p:txBody>
      </p:sp>
      <p:pic>
        <p:nvPicPr>
          <p:cNvPr id="25" name="Google Shape;25;p13"/>
          <p:cNvPicPr preferRelativeResize="0"/>
          <p:nvPr/>
        </p:nvPicPr>
        <p:blipFill rotWithShape="1">
          <a:blip r:embed="rId39">
            <a:alphaModFix/>
          </a:blip>
          <a:srcRect/>
          <a:stretch/>
        </p:blipFill>
        <p:spPr>
          <a:xfrm>
            <a:off x="-3175" y="0"/>
            <a:ext cx="12198350" cy="1066800"/>
          </a:xfrm>
          <a:prstGeom prst="rect">
            <a:avLst/>
          </a:prstGeom>
          <a:noFill/>
          <a:ln>
            <a:noFill/>
          </a:ln>
        </p:spPr>
      </p:pic>
      <p:sp>
        <p:nvSpPr>
          <p:cNvPr id="26" name="Google Shape;26;p13"/>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27" name="Google Shape;27;p13"/>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A5A5A5"/>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dirty="0"/>
          </a:p>
        </p:txBody>
      </p:sp>
      <p:sp>
        <p:nvSpPr>
          <p:cNvPr id="28" name="Google Shape;28;p13"/>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A5A5A5"/>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dirty="0"/>
          </a:p>
        </p:txBody>
      </p:sp>
      <p:sp>
        <p:nvSpPr>
          <p:cNvPr id="29" name="Google Shape;29;p13"/>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81">
          <p15:clr>
            <a:srgbClr val="F26B43"/>
          </p15:clr>
        </p15:guide>
        <p15:guide id="2" orient="horz" pos="3919">
          <p15:clr>
            <a:srgbClr val="F26B43"/>
          </p15:clr>
        </p15:guide>
        <p15:guide id="3" pos="3840">
          <p15:clr>
            <a:srgbClr val="F26B43"/>
          </p15:clr>
        </p15:guide>
        <p15:guide id="4" orient="horz" pos="2159">
          <p15:clr>
            <a:srgbClr val="F26B43"/>
          </p15:clr>
        </p15:guide>
        <p15:guide id="5" pos="400">
          <p15:clr>
            <a:srgbClr val="F26B43"/>
          </p15:clr>
        </p15:guide>
        <p15:guide id="6" pos="4128">
          <p15:clr>
            <a:srgbClr val="F26B43"/>
          </p15:clr>
        </p15:guide>
        <p15:guide id="7" pos="3552">
          <p15:clr>
            <a:srgbClr val="F26B43"/>
          </p15:clr>
        </p15:guide>
        <p15:guide id="8" orient="horz" pos="1275">
          <p15:clr>
            <a:srgbClr val="F26B43"/>
          </p15:clr>
        </p15:guide>
        <p15:guide id="9" orient="horz" pos="1434">
          <p15:clr>
            <a:srgbClr val="F26B43"/>
          </p15:clr>
        </p15:guide>
        <p15:guide id="10" pos="461">
          <p15:clr>
            <a:srgbClr val="F26B43"/>
          </p15:clr>
        </p15:guide>
        <p15:guide id="11"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dfb-dialogue.org/index.php/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mfif.org/events/moving-beyond-climate-integrating-biodiversity-into-financial-marke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idfb-dialogue.org/index.php/roadma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
          <p:cNvSpPr txBox="1">
            <a:spLocks noGrp="1"/>
          </p:cNvSpPr>
          <p:nvPr>
            <p:ph type="ctrTitle"/>
          </p:nvPr>
        </p:nvSpPr>
        <p:spPr>
          <a:xfrm>
            <a:off x="633412" y="1299600"/>
            <a:ext cx="10925176" cy="2336400"/>
          </a:xfrm>
          <a:prstGeom prst="rect">
            <a:avLst/>
          </a:prstGeom>
          <a:noFill/>
          <a:ln>
            <a:noFill/>
          </a:ln>
        </p:spPr>
        <p:txBody>
          <a:bodyPr spcFirstLastPara="1" wrap="square" lIns="91425" tIns="90000" rIns="91425" bIns="90000" anchor="b" anchorCtr="0">
            <a:normAutofit/>
          </a:bodyPr>
          <a:lstStyle/>
          <a:p>
            <a:pPr marL="0" lvl="0" indent="0" algn="ctr" rtl="0">
              <a:lnSpc>
                <a:spcPct val="90000"/>
              </a:lnSpc>
              <a:spcBef>
                <a:spcPts val="0"/>
              </a:spcBef>
              <a:spcAft>
                <a:spcPts val="0"/>
              </a:spcAft>
              <a:buClr>
                <a:schemeClr val="lt1"/>
              </a:buClr>
              <a:buSzPts val="4400"/>
              <a:buFont typeface="Verdana"/>
              <a:buNone/>
            </a:pPr>
            <a:r>
              <a:rPr lang="en-GB" sz="4400" dirty="0"/>
              <a:t>Interface Dialogue </a:t>
            </a:r>
            <a:br>
              <a:rPr lang="en-GB" sz="4400" dirty="0"/>
            </a:br>
            <a:r>
              <a:rPr lang="en-GB" sz="4400" dirty="0"/>
              <a:t>Finance and Biodiversity </a:t>
            </a:r>
            <a:endParaRPr dirty="0"/>
          </a:p>
        </p:txBody>
      </p:sp>
      <p:sp>
        <p:nvSpPr>
          <p:cNvPr id="336" name="Google Shape;336;p1"/>
          <p:cNvSpPr txBox="1">
            <a:spLocks noGrp="1"/>
          </p:cNvSpPr>
          <p:nvPr>
            <p:ph type="subTitle" idx="1"/>
          </p:nvPr>
        </p:nvSpPr>
        <p:spPr>
          <a:xfrm>
            <a:off x="1295400" y="3887058"/>
            <a:ext cx="9601200" cy="1339200"/>
          </a:xfrm>
          <a:prstGeom prst="rect">
            <a:avLst/>
          </a:prstGeom>
          <a:noFill/>
          <a:ln>
            <a:noFill/>
          </a:ln>
        </p:spPr>
        <p:txBody>
          <a:bodyPr spcFirstLastPara="1" wrap="square" lIns="104400" tIns="90000" rIns="90000" bIns="46800" anchor="t" anchorCtr="0">
            <a:normAutofit/>
          </a:bodyPr>
          <a:lstStyle/>
          <a:p>
            <a:pPr marL="0" lvl="0" indent="0" algn="ctr" rtl="0">
              <a:lnSpc>
                <a:spcPct val="90000"/>
              </a:lnSpc>
              <a:spcBef>
                <a:spcPts val="0"/>
              </a:spcBef>
              <a:spcAft>
                <a:spcPts val="0"/>
              </a:spcAft>
              <a:buSzPts val="3200"/>
              <a:buNone/>
            </a:pPr>
            <a:r>
              <a:rPr lang="en-GB" sz="4000" dirty="0"/>
              <a:t>Roadmap to COP15</a:t>
            </a:r>
            <a:endParaRPr dirty="0"/>
          </a:p>
        </p:txBody>
      </p:sp>
      <p:pic>
        <p:nvPicPr>
          <p:cNvPr id="337" name="Google Shape;337;p1"/>
          <p:cNvPicPr preferRelativeResize="0"/>
          <p:nvPr/>
        </p:nvPicPr>
        <p:blipFill rotWithShape="1">
          <a:blip r:embed="rId3">
            <a:alphaModFix/>
          </a:blip>
          <a:srcRect/>
          <a:stretch/>
        </p:blipFill>
        <p:spPr>
          <a:xfrm>
            <a:off x="10814302" y="94037"/>
            <a:ext cx="1266825" cy="857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
          <p:cNvSpPr txBox="1">
            <a:spLocks noGrp="1"/>
          </p:cNvSpPr>
          <p:nvPr>
            <p:ph type="body" idx="1"/>
          </p:nvPr>
        </p:nvSpPr>
        <p:spPr>
          <a:xfrm>
            <a:off x="317500" y="1584633"/>
            <a:ext cx="11399700" cy="442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a:solidFill>
                  <a:srgbClr val="212121"/>
                </a:solidFill>
              </a:rPr>
              <a:t>In the run up to COP15, there are a number of upcoming reports will be released, including:</a:t>
            </a:r>
            <a:br>
              <a:rPr lang="en-US" sz="2000" dirty="0">
                <a:solidFill>
                  <a:srgbClr val="212121"/>
                </a:solidFill>
              </a:rPr>
            </a:br>
            <a:endParaRPr sz="2000" dirty="0">
              <a:solidFill>
                <a:schemeClr val="dk2"/>
              </a:solidFill>
            </a:endParaRPr>
          </a:p>
          <a:p>
            <a:pPr marL="457200" lvl="0" indent="-355600" algn="l" rtl="0">
              <a:spcBef>
                <a:spcPts val="0"/>
              </a:spcBef>
              <a:spcAft>
                <a:spcPts val="0"/>
              </a:spcAft>
              <a:buSzPts val="2000"/>
              <a:buChar char="●"/>
            </a:pPr>
            <a:r>
              <a:rPr lang="en-US" sz="1050" dirty="0">
                <a:solidFill>
                  <a:schemeClr val="tx1"/>
                </a:solidFill>
              </a:rPr>
              <a:t>On September 20</a:t>
            </a:r>
            <a:r>
              <a:rPr lang="en-US" sz="1050" baseline="30000" dirty="0">
                <a:solidFill>
                  <a:schemeClr val="tx1"/>
                </a:solidFill>
              </a:rPr>
              <a:t>th</a:t>
            </a:r>
            <a:r>
              <a:rPr lang="en-US" sz="1050" dirty="0">
                <a:solidFill>
                  <a:schemeClr val="tx1"/>
                </a:solidFill>
              </a:rPr>
              <a:t> 2022, a collection of CEOs on behalf of the </a:t>
            </a:r>
            <a:r>
              <a:rPr lang="en-US" sz="1050" b="1" dirty="0">
                <a:solidFill>
                  <a:schemeClr val="tx1"/>
                </a:solidFill>
              </a:rPr>
              <a:t>Finance for Biodiversity (FfB) Pledge </a:t>
            </a:r>
            <a:r>
              <a:rPr lang="en-US" sz="1050" dirty="0">
                <a:solidFill>
                  <a:schemeClr val="tx1"/>
                </a:solidFill>
              </a:rPr>
              <a:t>sent a letter to call on the Coalition of Finance Ministers for Climate Action to support the alignment of financial flows as a policy aim and to signal to governments that this remains a critical issue</a:t>
            </a:r>
          </a:p>
          <a:p>
            <a:pPr marL="457200" lvl="0" indent="-355600" algn="l" rtl="0">
              <a:spcBef>
                <a:spcPts val="0"/>
              </a:spcBef>
              <a:spcAft>
                <a:spcPts val="0"/>
              </a:spcAft>
              <a:buSzPts val="2000"/>
              <a:buChar char="●"/>
            </a:pPr>
            <a:endParaRPr lang="en-US" sz="1050" dirty="0">
              <a:solidFill>
                <a:schemeClr val="tx1"/>
              </a:solidFill>
            </a:endParaRPr>
          </a:p>
          <a:p>
            <a:pPr marL="457200" lvl="0" indent="-355600" algn="l" rtl="0">
              <a:spcBef>
                <a:spcPts val="0"/>
              </a:spcBef>
              <a:spcAft>
                <a:spcPts val="0"/>
              </a:spcAft>
              <a:buSzPts val="2000"/>
              <a:buChar char="●"/>
            </a:pPr>
            <a:r>
              <a:rPr lang="en-US" sz="1050" dirty="0">
                <a:solidFill>
                  <a:schemeClr val="tx1"/>
                </a:solidFill>
              </a:rPr>
              <a:t>The </a:t>
            </a:r>
            <a:r>
              <a:rPr lang="en-US" sz="1050" b="1" dirty="0">
                <a:solidFill>
                  <a:schemeClr val="tx1"/>
                </a:solidFill>
              </a:rPr>
              <a:t>UNEP FI &amp; OECD </a:t>
            </a:r>
            <a:r>
              <a:rPr lang="en-US" sz="1050" dirty="0">
                <a:solidFill>
                  <a:schemeClr val="tx1"/>
                </a:solidFill>
              </a:rPr>
              <a:t>are expected to soon publish their reports on </a:t>
            </a:r>
            <a:r>
              <a:rPr lang="en-US" sz="1050" b="1" dirty="0">
                <a:solidFill>
                  <a:schemeClr val="tx1"/>
                </a:solidFill>
              </a:rPr>
              <a:t>Trends of Finance for Nature</a:t>
            </a:r>
            <a:endParaRPr sz="1050" b="1" dirty="0">
              <a:solidFill>
                <a:schemeClr val="tx1"/>
              </a:solidFill>
            </a:endParaRPr>
          </a:p>
          <a:p>
            <a:pPr marL="457200" lvl="0" indent="0" algn="l" rtl="0">
              <a:spcBef>
                <a:spcPts val="0"/>
              </a:spcBef>
              <a:spcAft>
                <a:spcPts val="0"/>
              </a:spcAft>
              <a:buNone/>
            </a:pPr>
            <a:endParaRPr sz="1050" b="1" dirty="0">
              <a:solidFill>
                <a:srgbClr val="212121"/>
              </a:solidFill>
            </a:endParaRPr>
          </a:p>
          <a:p>
            <a:pPr marL="457200" lvl="0" indent="-355600" algn="l" rtl="0">
              <a:spcBef>
                <a:spcPts val="0"/>
              </a:spcBef>
              <a:spcAft>
                <a:spcPts val="0"/>
              </a:spcAft>
              <a:buSzPts val="2000"/>
              <a:buChar char="●"/>
            </a:pPr>
            <a:r>
              <a:rPr lang="en-US" sz="1050" b="1" dirty="0">
                <a:solidFill>
                  <a:srgbClr val="212121"/>
                </a:solidFill>
              </a:rPr>
              <a:t>Nature Finance </a:t>
            </a:r>
            <a:r>
              <a:rPr lang="en-US" sz="1050" dirty="0">
                <a:solidFill>
                  <a:srgbClr val="212121"/>
                </a:solidFill>
              </a:rPr>
              <a:t>(previously known as Finance for Biodiversity/F4B) continues to work on developing the </a:t>
            </a:r>
            <a:r>
              <a:rPr lang="en-US" sz="1050" b="1" dirty="0">
                <a:solidFill>
                  <a:srgbClr val="212121"/>
                </a:solidFill>
              </a:rPr>
              <a:t>Global Alignment Index</a:t>
            </a:r>
            <a:r>
              <a:rPr lang="en-US" sz="1050" dirty="0">
                <a:solidFill>
                  <a:srgbClr val="212121"/>
                </a:solidFill>
              </a:rPr>
              <a:t> dashboard &amp; </a:t>
            </a:r>
            <a:r>
              <a:rPr lang="en-US" sz="1050" b="1" dirty="0">
                <a:solidFill>
                  <a:srgbClr val="212121"/>
                </a:solidFill>
              </a:rPr>
              <a:t>policy recommendations report</a:t>
            </a:r>
            <a:endParaRPr sz="1050" b="1" dirty="0">
              <a:solidFill>
                <a:srgbClr val="212121"/>
              </a:solidFill>
            </a:endParaRPr>
          </a:p>
          <a:p>
            <a:pPr marL="457200" lvl="0" indent="0" algn="l" rtl="0">
              <a:spcBef>
                <a:spcPts val="0"/>
              </a:spcBef>
              <a:spcAft>
                <a:spcPts val="0"/>
              </a:spcAft>
              <a:buClr>
                <a:schemeClr val="dk1"/>
              </a:buClr>
              <a:buSzPts val="1100"/>
              <a:buFont typeface="Arial"/>
              <a:buNone/>
            </a:pPr>
            <a:endParaRPr sz="2000" b="1" dirty="0">
              <a:solidFill>
                <a:schemeClr val="dk2"/>
              </a:solidFill>
            </a:endParaRPr>
          </a:p>
          <a:p>
            <a:pPr marL="0" lvl="0" indent="0" algn="l" rtl="0">
              <a:spcBef>
                <a:spcPts val="0"/>
              </a:spcBef>
              <a:spcAft>
                <a:spcPts val="0"/>
              </a:spcAft>
              <a:buNone/>
            </a:pPr>
            <a:r>
              <a:rPr lang="en-US" sz="2000" b="1" dirty="0">
                <a:solidFill>
                  <a:srgbClr val="212121"/>
                </a:solidFill>
              </a:rPr>
              <a:t>For further reading, please refer to the resources available via the IDFB website: </a:t>
            </a:r>
            <a:r>
              <a:rPr lang="en-US" sz="2000" b="1" dirty="0">
                <a:solidFill>
                  <a:srgbClr val="212121"/>
                </a:solidFill>
                <a:hlinkClick r:id="rId3"/>
              </a:rPr>
              <a:t>https://www.idfb-dialogue.org/index.php/resources/</a:t>
            </a:r>
            <a:endParaRPr lang="en-US" sz="2000" b="1" dirty="0">
              <a:solidFill>
                <a:srgbClr val="212121"/>
              </a:solidFill>
            </a:endParaRPr>
          </a:p>
          <a:p>
            <a:pPr marL="0" lvl="0" indent="0" algn="l" rtl="0">
              <a:spcBef>
                <a:spcPts val="0"/>
              </a:spcBef>
              <a:spcAft>
                <a:spcPts val="0"/>
              </a:spcAft>
              <a:buNone/>
            </a:pPr>
            <a:r>
              <a:rPr lang="en-US" sz="2000" b="1" dirty="0">
                <a:solidFill>
                  <a:srgbClr val="212121"/>
                </a:solidFill>
              </a:rPr>
              <a:t> </a:t>
            </a:r>
          </a:p>
        </p:txBody>
      </p:sp>
      <p:sp>
        <p:nvSpPr>
          <p:cNvPr id="343" name="Google Shape;343;p2"/>
          <p:cNvSpPr txBox="1">
            <a:spLocks noGrp="1"/>
          </p:cNvSpPr>
          <p:nvPr>
            <p:ph type="title"/>
          </p:nvPr>
        </p:nvSpPr>
        <p:spPr>
          <a:xfrm>
            <a:off x="317500" y="636586"/>
            <a:ext cx="11557000" cy="9480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4000"/>
              <a:buFont typeface="Verdana"/>
              <a:buNone/>
            </a:pPr>
            <a:r>
              <a:rPr lang="en-GB" sz="3000" dirty="0"/>
              <a:t>Upcoming Reports: Roadmap to COP15</a:t>
            </a:r>
            <a:endParaRPr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
          <p:cNvSpPr txBox="1">
            <a:spLocks noGrp="1"/>
          </p:cNvSpPr>
          <p:nvPr>
            <p:ph type="body" idx="1"/>
          </p:nvPr>
        </p:nvSpPr>
        <p:spPr>
          <a:xfrm>
            <a:off x="317500" y="1584633"/>
            <a:ext cx="11557000" cy="442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900" dirty="0">
                <a:solidFill>
                  <a:srgbClr val="212121"/>
                </a:solidFill>
              </a:rPr>
              <a:t>In the run up to COP15, there are a number of interesting events, including:</a:t>
            </a:r>
            <a:br>
              <a:rPr lang="en-US" sz="1900" dirty="0">
                <a:solidFill>
                  <a:srgbClr val="212121"/>
                </a:solidFill>
              </a:rPr>
            </a:br>
            <a:endParaRPr sz="1900" dirty="0">
              <a:solidFill>
                <a:schemeClr val="dk2"/>
              </a:solidFill>
            </a:endParaRPr>
          </a:p>
          <a:p>
            <a:pPr marL="457200" lvl="0" indent="-355600" algn="l" rtl="0">
              <a:spcBef>
                <a:spcPts val="0"/>
              </a:spcBef>
              <a:spcAft>
                <a:spcPts val="0"/>
              </a:spcAft>
              <a:buSzPts val="2000"/>
              <a:buChar char="●"/>
            </a:pPr>
            <a:r>
              <a:rPr lang="en-US" sz="1000" dirty="0">
                <a:solidFill>
                  <a:schemeClr val="tx1"/>
                </a:solidFill>
              </a:rPr>
              <a:t>De Nederlandsche Bank (</a:t>
            </a:r>
            <a:r>
              <a:rPr lang="en-US" sz="1000" b="1" dirty="0">
                <a:solidFill>
                  <a:schemeClr val="tx1"/>
                </a:solidFill>
              </a:rPr>
              <a:t>DNB</a:t>
            </a:r>
            <a:r>
              <a:rPr lang="en-US" sz="1000" dirty="0">
                <a:solidFill>
                  <a:schemeClr val="tx1"/>
                </a:solidFill>
              </a:rPr>
              <a:t>) and Official Monetary &amp; Financial Institutions Forum (</a:t>
            </a:r>
            <a:r>
              <a:rPr lang="en-US" sz="1000" b="1" dirty="0">
                <a:solidFill>
                  <a:schemeClr val="tx1"/>
                </a:solidFill>
              </a:rPr>
              <a:t>OMFIF</a:t>
            </a:r>
            <a:r>
              <a:rPr lang="en-US" sz="1000" dirty="0">
                <a:solidFill>
                  <a:schemeClr val="tx1"/>
                </a:solidFill>
              </a:rPr>
              <a:t>) will host a </a:t>
            </a:r>
            <a:r>
              <a:rPr lang="en-US" sz="1000" dirty="0">
                <a:solidFill>
                  <a:schemeClr val="tx1"/>
                </a:solidFill>
                <a:hlinkClick r:id="rId3"/>
              </a:rPr>
              <a:t>conference</a:t>
            </a:r>
            <a:r>
              <a:rPr lang="en-US" sz="1000" dirty="0">
                <a:solidFill>
                  <a:schemeClr val="tx1"/>
                </a:solidFill>
              </a:rPr>
              <a:t> on </a:t>
            </a:r>
            <a:r>
              <a:rPr lang="en-US" sz="1000" b="1" dirty="0">
                <a:solidFill>
                  <a:schemeClr val="tx1"/>
                </a:solidFill>
              </a:rPr>
              <a:t>September 29</a:t>
            </a:r>
            <a:r>
              <a:rPr lang="en-US" sz="1000" b="1" baseline="30000" dirty="0">
                <a:solidFill>
                  <a:schemeClr val="tx1"/>
                </a:solidFill>
              </a:rPr>
              <a:t>th</a:t>
            </a:r>
            <a:r>
              <a:rPr lang="en-US" sz="1000" b="1" dirty="0">
                <a:solidFill>
                  <a:schemeClr val="tx1"/>
                </a:solidFill>
              </a:rPr>
              <a:t> </a:t>
            </a:r>
            <a:r>
              <a:rPr lang="en-US" sz="1000" dirty="0">
                <a:solidFill>
                  <a:schemeClr val="tx1"/>
                </a:solidFill>
              </a:rPr>
              <a:t>2022 on the relevance of biodiversity loss for the financial system and financial stability, and the role of public and private finance in biodiversity preservation.  </a:t>
            </a:r>
            <a:br>
              <a:rPr lang="en-US" sz="1000" dirty="0">
                <a:solidFill>
                  <a:schemeClr val="tx1"/>
                </a:solidFill>
              </a:rPr>
            </a:br>
            <a:endParaRPr lang="en-US" sz="1000" dirty="0">
              <a:solidFill>
                <a:schemeClr val="tx1"/>
              </a:solidFill>
            </a:endParaRPr>
          </a:p>
          <a:p>
            <a:pPr marL="457200" lvl="0" indent="-355600" algn="l" rtl="0">
              <a:spcBef>
                <a:spcPts val="0"/>
              </a:spcBef>
              <a:spcAft>
                <a:spcPts val="0"/>
              </a:spcAft>
              <a:buSzPts val="2000"/>
              <a:buChar char="●"/>
            </a:pPr>
            <a:r>
              <a:rPr lang="en-US" sz="1000" dirty="0">
                <a:solidFill>
                  <a:schemeClr val="tx1"/>
                </a:solidFill>
              </a:rPr>
              <a:t>The </a:t>
            </a:r>
            <a:r>
              <a:rPr lang="en-US" sz="1000" b="1" dirty="0">
                <a:solidFill>
                  <a:schemeClr val="tx1"/>
                </a:solidFill>
              </a:rPr>
              <a:t>OECD</a:t>
            </a:r>
            <a:r>
              <a:rPr lang="en-US" sz="1000" dirty="0">
                <a:solidFill>
                  <a:schemeClr val="tx1"/>
                </a:solidFill>
              </a:rPr>
              <a:t> will host a Green Finance and Investment Forum on </a:t>
            </a:r>
            <a:r>
              <a:rPr lang="en-US" sz="1000" b="1" dirty="0">
                <a:solidFill>
                  <a:schemeClr val="tx1"/>
                </a:solidFill>
              </a:rPr>
              <a:t>October 5</a:t>
            </a:r>
            <a:r>
              <a:rPr lang="en-US" sz="1000" b="1" baseline="30000" dirty="0">
                <a:solidFill>
                  <a:schemeClr val="tx1"/>
                </a:solidFill>
              </a:rPr>
              <a:t>th</a:t>
            </a:r>
            <a:r>
              <a:rPr lang="en-US" sz="1000" b="1" dirty="0">
                <a:solidFill>
                  <a:schemeClr val="tx1"/>
                </a:solidFill>
              </a:rPr>
              <a:t> </a:t>
            </a:r>
            <a:r>
              <a:rPr lang="en-US" sz="1000" dirty="0">
                <a:solidFill>
                  <a:schemeClr val="tx1"/>
                </a:solidFill>
              </a:rPr>
              <a:t>2022 for key policy makers and important public and private actors to discuss green &amp; sustainable finance issues.</a:t>
            </a:r>
          </a:p>
          <a:p>
            <a:pPr marL="457200" lvl="0" indent="0" algn="l" rtl="0">
              <a:spcBef>
                <a:spcPts val="0"/>
              </a:spcBef>
              <a:spcAft>
                <a:spcPts val="0"/>
              </a:spcAft>
              <a:buNone/>
            </a:pPr>
            <a:endParaRPr sz="1000" b="1" dirty="0">
              <a:solidFill>
                <a:srgbClr val="212121"/>
              </a:solidFill>
            </a:endParaRPr>
          </a:p>
          <a:p>
            <a:pPr marL="457200" lvl="0" indent="-355600" algn="l" rtl="0">
              <a:spcBef>
                <a:spcPts val="0"/>
              </a:spcBef>
              <a:spcAft>
                <a:spcPts val="0"/>
              </a:spcAft>
              <a:buSzPts val="2000"/>
              <a:buChar char="●"/>
            </a:pPr>
            <a:r>
              <a:rPr lang="en-US" sz="1000" dirty="0">
                <a:solidFill>
                  <a:srgbClr val="212121"/>
                </a:solidFill>
              </a:rPr>
              <a:t>The</a:t>
            </a:r>
            <a:r>
              <a:rPr lang="en-US" sz="1000" b="1" dirty="0">
                <a:solidFill>
                  <a:srgbClr val="212121"/>
                </a:solidFill>
              </a:rPr>
              <a:t> UNEP-FI </a:t>
            </a:r>
            <a:r>
              <a:rPr lang="en-US" sz="1000" dirty="0">
                <a:solidFill>
                  <a:srgbClr val="212121"/>
                </a:solidFill>
              </a:rPr>
              <a:t>will host a roundtable on “</a:t>
            </a:r>
            <a:r>
              <a:rPr lang="en-US" sz="1000" b="1" dirty="0">
                <a:solidFill>
                  <a:srgbClr val="212121"/>
                </a:solidFill>
              </a:rPr>
              <a:t>Transforming Finance, Accelerating Change</a:t>
            </a:r>
            <a:r>
              <a:rPr lang="en-US" sz="1000" dirty="0">
                <a:solidFill>
                  <a:srgbClr val="212121"/>
                </a:solidFill>
              </a:rPr>
              <a:t>” from </a:t>
            </a:r>
            <a:r>
              <a:rPr lang="en-US" sz="1000" b="1" dirty="0">
                <a:solidFill>
                  <a:srgbClr val="212121"/>
                </a:solidFill>
              </a:rPr>
              <a:t>October 10</a:t>
            </a:r>
            <a:r>
              <a:rPr lang="en-US" sz="1000" b="1" baseline="30000" dirty="0">
                <a:solidFill>
                  <a:srgbClr val="212121"/>
                </a:solidFill>
              </a:rPr>
              <a:t>th</a:t>
            </a:r>
            <a:r>
              <a:rPr lang="en-US" sz="1000" b="1" dirty="0">
                <a:solidFill>
                  <a:srgbClr val="212121"/>
                </a:solidFill>
              </a:rPr>
              <a:t> – 14</a:t>
            </a:r>
            <a:r>
              <a:rPr lang="en-US" sz="1000" b="1" baseline="30000" dirty="0">
                <a:solidFill>
                  <a:srgbClr val="212121"/>
                </a:solidFill>
              </a:rPr>
              <a:t>th</a:t>
            </a:r>
            <a:r>
              <a:rPr lang="en-US" sz="1000" b="1" dirty="0">
                <a:solidFill>
                  <a:srgbClr val="212121"/>
                </a:solidFill>
              </a:rPr>
              <a:t> </a:t>
            </a:r>
            <a:r>
              <a:rPr lang="en-US" sz="1000" dirty="0">
                <a:solidFill>
                  <a:srgbClr val="212121"/>
                </a:solidFill>
              </a:rPr>
              <a:t>2022, addressing issues such as portfolio alignment, adaptation, impact management, and the connections between the finance sector &amp; real economy. </a:t>
            </a:r>
            <a:endParaRPr sz="1000" b="1" dirty="0">
              <a:solidFill>
                <a:srgbClr val="212121"/>
              </a:solidFill>
            </a:endParaRPr>
          </a:p>
          <a:p>
            <a:pPr marL="457200" lvl="0" indent="0" algn="l" rtl="0">
              <a:spcBef>
                <a:spcPts val="0"/>
              </a:spcBef>
              <a:spcAft>
                <a:spcPts val="0"/>
              </a:spcAft>
              <a:buClr>
                <a:schemeClr val="dk1"/>
              </a:buClr>
              <a:buSzPts val="1100"/>
              <a:buFont typeface="Arial"/>
              <a:buNone/>
            </a:pPr>
            <a:endParaRPr sz="1900" b="1" dirty="0">
              <a:solidFill>
                <a:schemeClr val="dk2"/>
              </a:solidFill>
            </a:endParaRPr>
          </a:p>
          <a:p>
            <a:pPr marL="0" lvl="0" indent="0" algn="l" rtl="0">
              <a:spcBef>
                <a:spcPts val="0"/>
              </a:spcBef>
              <a:spcAft>
                <a:spcPts val="0"/>
              </a:spcAft>
              <a:buNone/>
            </a:pPr>
            <a:r>
              <a:rPr lang="en-US" sz="1900" b="1" dirty="0">
                <a:solidFill>
                  <a:srgbClr val="212121"/>
                </a:solidFill>
              </a:rPr>
              <a:t>To learn more about other interesting events in the lead up to COP15, please consult the IDFB Roadmap: </a:t>
            </a:r>
            <a:r>
              <a:rPr lang="en-US" sz="1000" b="1" dirty="0">
                <a:solidFill>
                  <a:srgbClr val="212121"/>
                </a:solidFill>
                <a:hlinkClick r:id="rId4"/>
              </a:rPr>
              <a:t>https://www.idfb-dialogue.org/index.php/roadmap/</a:t>
            </a:r>
            <a:endParaRPr lang="en-US" sz="1000" b="1" dirty="0">
              <a:solidFill>
                <a:srgbClr val="212121"/>
              </a:solidFill>
            </a:endParaRPr>
          </a:p>
          <a:p>
            <a:pPr marL="0" lvl="0" indent="0" algn="l" rtl="0">
              <a:spcBef>
                <a:spcPts val="0"/>
              </a:spcBef>
              <a:spcAft>
                <a:spcPts val="0"/>
              </a:spcAft>
              <a:buNone/>
            </a:pPr>
            <a:r>
              <a:rPr lang="en-US" sz="1900" b="1" dirty="0">
                <a:solidFill>
                  <a:srgbClr val="212121"/>
                </a:solidFill>
              </a:rPr>
              <a:t> </a:t>
            </a:r>
            <a:endParaRPr sz="1900" b="1" dirty="0">
              <a:solidFill>
                <a:srgbClr val="212121"/>
              </a:solidFill>
            </a:endParaRPr>
          </a:p>
        </p:txBody>
      </p:sp>
      <p:sp>
        <p:nvSpPr>
          <p:cNvPr id="343" name="Google Shape;343;p2"/>
          <p:cNvSpPr txBox="1">
            <a:spLocks noGrp="1"/>
          </p:cNvSpPr>
          <p:nvPr>
            <p:ph type="title"/>
          </p:nvPr>
        </p:nvSpPr>
        <p:spPr>
          <a:xfrm>
            <a:off x="317500" y="636586"/>
            <a:ext cx="11557000" cy="9480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4000"/>
              <a:buFont typeface="Verdana"/>
              <a:buNone/>
            </a:pPr>
            <a:r>
              <a:rPr lang="en-GB" sz="3000" dirty="0"/>
              <a:t>Upcoming Events: Roadmap to COP15</a:t>
            </a:r>
            <a:endParaRPr sz="3000" dirty="0"/>
          </a:p>
        </p:txBody>
      </p:sp>
    </p:spTree>
    <p:extLst>
      <p:ext uri="{BB962C8B-B14F-4D97-AF65-F5344CB8AC3E}">
        <p14:creationId xmlns:p14="http://schemas.microsoft.com/office/powerpoint/2010/main" val="337035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550edca04c_0_7"/>
          <p:cNvSpPr txBox="1">
            <a:spLocks noGrp="1"/>
          </p:cNvSpPr>
          <p:nvPr>
            <p:ph type="title"/>
          </p:nvPr>
        </p:nvSpPr>
        <p:spPr>
          <a:xfrm>
            <a:off x="304340" y="630774"/>
            <a:ext cx="14564700" cy="1263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GB" sz="3400" dirty="0"/>
              <a:t>Timeline for the Finding Common Ground on the </a:t>
            </a:r>
            <a:br>
              <a:rPr lang="en-GB" sz="3400" dirty="0"/>
            </a:br>
            <a:r>
              <a:rPr lang="en-GB" sz="3400" dirty="0"/>
              <a:t>Alignment of all Financial Flows paper</a:t>
            </a:r>
            <a:endParaRPr sz="3400" dirty="0"/>
          </a:p>
        </p:txBody>
      </p:sp>
      <p:grpSp>
        <p:nvGrpSpPr>
          <p:cNvPr id="349" name="Google Shape;349;g1550edca04c_0_7"/>
          <p:cNvGrpSpPr/>
          <p:nvPr/>
        </p:nvGrpSpPr>
        <p:grpSpPr>
          <a:xfrm>
            <a:off x="3918295" y="2011337"/>
            <a:ext cx="3139362" cy="2780249"/>
            <a:chOff x="4117048" y="1501415"/>
            <a:chExt cx="2354581" cy="2085239"/>
          </a:xfrm>
        </p:grpSpPr>
        <p:sp>
          <p:nvSpPr>
            <p:cNvPr id="350" name="Google Shape;350;g1550edca04c_0_7"/>
            <p:cNvSpPr/>
            <p:nvPr/>
          </p:nvSpPr>
          <p:spPr>
            <a:xfrm>
              <a:off x="4849302" y="3079467"/>
              <a:ext cx="1622327" cy="133509"/>
            </a:xfrm>
            <a:prstGeom prst="rect">
              <a:avLst/>
            </a:prstGeom>
            <a:solidFill>
              <a:srgbClr val="0E94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nvGrpSpPr>
            <p:cNvPr id="351" name="Google Shape;351;g1550edca04c_0_7"/>
            <p:cNvGrpSpPr/>
            <p:nvPr/>
          </p:nvGrpSpPr>
          <p:grpSpPr>
            <a:xfrm>
              <a:off x="4117048" y="1501415"/>
              <a:ext cx="1957178" cy="2085239"/>
              <a:chOff x="4117048" y="1501415"/>
              <a:chExt cx="1957178" cy="2085239"/>
            </a:xfrm>
          </p:grpSpPr>
          <p:grpSp>
            <p:nvGrpSpPr>
              <p:cNvPr id="352" name="Google Shape;352;g1550edca04c_0_7"/>
              <p:cNvGrpSpPr/>
              <p:nvPr/>
            </p:nvGrpSpPr>
            <p:grpSpPr>
              <a:xfrm>
                <a:off x="4839497" y="2806281"/>
                <a:ext cx="92400" cy="402941"/>
                <a:chOff x="876756" y="2569916"/>
                <a:chExt cx="92400" cy="402941"/>
              </a:xfrm>
            </p:grpSpPr>
            <p:cxnSp>
              <p:nvCxnSpPr>
                <p:cNvPr id="353" name="Google Shape;353;g1550edca04c_0_7"/>
                <p:cNvCxnSpPr/>
                <p:nvPr/>
              </p:nvCxnSpPr>
              <p:spPr>
                <a:xfrm>
                  <a:off x="922958" y="2613457"/>
                  <a:ext cx="0" cy="359400"/>
                </a:xfrm>
                <a:prstGeom prst="straightConnector1">
                  <a:avLst/>
                </a:prstGeom>
                <a:noFill/>
                <a:ln w="9525" cap="flat" cmpd="sng">
                  <a:solidFill>
                    <a:srgbClr val="000000"/>
                  </a:solidFill>
                  <a:prstDash val="solid"/>
                  <a:round/>
                  <a:headEnd type="none" w="sm" len="sm"/>
                  <a:tailEnd type="none" w="sm" len="sm"/>
                </a:ln>
              </p:spPr>
            </p:cxnSp>
            <p:sp>
              <p:nvSpPr>
                <p:cNvPr id="354" name="Google Shape;354;g1550edca04c_0_7"/>
                <p:cNvSpPr/>
                <p:nvPr/>
              </p:nvSpPr>
              <p:spPr>
                <a:xfrm>
                  <a:off x="876756" y="2569916"/>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sp>
            <p:nvSpPr>
              <p:cNvPr id="355" name="Google Shape;355;g1550edca04c_0_7"/>
              <p:cNvSpPr txBox="1"/>
              <p:nvPr/>
            </p:nvSpPr>
            <p:spPr>
              <a:xfrm>
                <a:off x="4526675" y="3215254"/>
                <a:ext cx="839761" cy="371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GB" b="1" dirty="0">
                    <a:latin typeface="Verdana" panose="020B0604030504040204" pitchFamily="34" charset="0"/>
                    <a:ea typeface="Verdana" panose="020B0604030504040204" pitchFamily="34" charset="0"/>
                    <a:cs typeface="Verdana" panose="020B0604030504040204" pitchFamily="34" charset="0"/>
                    <a:sym typeface="Roboto"/>
                  </a:rPr>
                  <a:t>October 2022</a:t>
                </a:r>
                <a:endParaRPr b="1"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356" name="Google Shape;356;g1550edca04c_0_7"/>
              <p:cNvSpPr txBox="1"/>
              <p:nvPr/>
            </p:nvSpPr>
            <p:spPr>
              <a:xfrm>
                <a:off x="4117048" y="1501415"/>
                <a:ext cx="1957178" cy="943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800" b="1" dirty="0">
                    <a:latin typeface="Verdana" panose="020B0604030504040204" pitchFamily="34" charset="0"/>
                    <a:ea typeface="Verdana" panose="020B0604030504040204" pitchFamily="34" charset="0"/>
                    <a:cs typeface="Verdana" panose="020B0604030504040204" pitchFamily="34" charset="0"/>
                    <a:sym typeface="Roboto"/>
                  </a:rPr>
                  <a:t>The second draft of the paper is on October 5th</a:t>
                </a:r>
                <a:endParaRPr sz="800" b="1"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sz="800" b="1"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2100"/>
                  </a:spcAft>
                  <a:buNone/>
                </a:pPr>
                <a:r>
                  <a:rPr lang="en-GB" sz="800" dirty="0">
                    <a:latin typeface="Verdana" panose="020B0604030504040204" pitchFamily="34" charset="0"/>
                    <a:ea typeface="Verdana" panose="020B0604030504040204" pitchFamily="34" charset="0"/>
                    <a:cs typeface="Verdana" panose="020B0604030504040204" pitchFamily="34" charset="0"/>
                    <a:sym typeface="Roboto"/>
                  </a:rPr>
                  <a:t>During the 12</a:t>
                </a:r>
                <a:r>
                  <a:rPr lang="en-GB" sz="800" baseline="30000" dirty="0">
                    <a:latin typeface="Verdana" panose="020B0604030504040204" pitchFamily="34" charset="0"/>
                    <a:ea typeface="Verdana" panose="020B0604030504040204" pitchFamily="34" charset="0"/>
                    <a:cs typeface="Verdana" panose="020B0604030504040204" pitchFamily="34" charset="0"/>
                    <a:sym typeface="Roboto"/>
                  </a:rPr>
                  <a:t>th</a:t>
                </a:r>
                <a:r>
                  <a:rPr lang="en-GB" sz="800" dirty="0">
                    <a:latin typeface="Verdana" panose="020B0604030504040204" pitchFamily="34" charset="0"/>
                    <a:ea typeface="Verdana" panose="020B0604030504040204" pitchFamily="34" charset="0"/>
                    <a:cs typeface="Verdana" panose="020B0604030504040204" pitchFamily="34" charset="0"/>
                    <a:sym typeface="Roboto"/>
                  </a:rPr>
                  <a:t> meeting of the IDFB, an update on the most recent draft of the common ground paper will be shared with participants. Following this session, the paper will again be shared with knowledge partners and IDFB members, who are invited to further provide any feedback, comments, or additional relevant materials they may wish to be showcased in this paper. The second draft is expected October 5</a:t>
                </a:r>
                <a:r>
                  <a:rPr lang="en-GB" sz="800" baseline="30000" dirty="0">
                    <a:latin typeface="Verdana" panose="020B0604030504040204" pitchFamily="34" charset="0"/>
                    <a:ea typeface="Verdana" panose="020B0604030504040204" pitchFamily="34" charset="0"/>
                    <a:cs typeface="Verdana" panose="020B0604030504040204" pitchFamily="34" charset="0"/>
                    <a:sym typeface="Roboto"/>
                  </a:rPr>
                  <a:t>th</a:t>
                </a:r>
                <a:r>
                  <a:rPr lang="en-GB" sz="800" dirty="0">
                    <a:latin typeface="Verdana" panose="020B0604030504040204" pitchFamily="34" charset="0"/>
                    <a:ea typeface="Verdana" panose="020B0604030504040204" pitchFamily="34" charset="0"/>
                    <a:cs typeface="Verdana" panose="020B0604030504040204" pitchFamily="34" charset="0"/>
                    <a:sym typeface="Roboto"/>
                  </a:rPr>
                  <a:t>. </a:t>
                </a:r>
                <a:endParaRPr sz="800" dirty="0">
                  <a:latin typeface="Verdana" panose="020B0604030504040204" pitchFamily="34" charset="0"/>
                  <a:ea typeface="Verdana" panose="020B0604030504040204" pitchFamily="34" charset="0"/>
                  <a:cs typeface="Verdana" panose="020B0604030504040204" pitchFamily="34" charset="0"/>
                  <a:sym typeface="Roboto"/>
                </a:endParaRPr>
              </a:p>
            </p:txBody>
          </p:sp>
        </p:grpSp>
      </p:grpSp>
      <p:grpSp>
        <p:nvGrpSpPr>
          <p:cNvPr id="357" name="Google Shape;357;g1550edca04c_0_7"/>
          <p:cNvGrpSpPr/>
          <p:nvPr/>
        </p:nvGrpSpPr>
        <p:grpSpPr>
          <a:xfrm>
            <a:off x="8256593" y="2419218"/>
            <a:ext cx="3073946" cy="2436659"/>
            <a:chOff x="6012251" y="1810584"/>
            <a:chExt cx="2305518" cy="1827541"/>
          </a:xfrm>
        </p:grpSpPr>
        <p:sp>
          <p:nvSpPr>
            <p:cNvPr id="358" name="Google Shape;358;g1550edca04c_0_7"/>
            <p:cNvSpPr/>
            <p:nvPr/>
          </p:nvSpPr>
          <p:spPr>
            <a:xfrm>
              <a:off x="6612739" y="3082289"/>
              <a:ext cx="1705030" cy="131983"/>
            </a:xfrm>
            <a:prstGeom prst="rect">
              <a:avLst/>
            </a:prstGeom>
            <a:solidFill>
              <a:srgbClr val="1494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nvGrpSpPr>
            <p:cNvPr id="359" name="Google Shape;359;g1550edca04c_0_7"/>
            <p:cNvGrpSpPr/>
            <p:nvPr/>
          </p:nvGrpSpPr>
          <p:grpSpPr>
            <a:xfrm>
              <a:off x="6012251" y="1810584"/>
              <a:ext cx="1453003" cy="1827541"/>
              <a:chOff x="6012251" y="1810584"/>
              <a:chExt cx="1453003" cy="1827541"/>
            </a:xfrm>
          </p:grpSpPr>
          <p:grpSp>
            <p:nvGrpSpPr>
              <p:cNvPr id="360" name="Google Shape;360;g1550edca04c_0_7"/>
              <p:cNvGrpSpPr/>
              <p:nvPr/>
            </p:nvGrpSpPr>
            <p:grpSpPr>
              <a:xfrm rot="10800000">
                <a:off x="6573234" y="2815212"/>
                <a:ext cx="92400" cy="397261"/>
                <a:chOff x="2256901" y="2842519"/>
                <a:chExt cx="92400" cy="397261"/>
              </a:xfrm>
            </p:grpSpPr>
            <p:cxnSp>
              <p:nvCxnSpPr>
                <p:cNvPr id="361" name="Google Shape;361;g1550edca04c_0_7"/>
                <p:cNvCxnSpPr/>
                <p:nvPr/>
              </p:nvCxnSpPr>
              <p:spPr>
                <a:xfrm>
                  <a:off x="2303099" y="2842519"/>
                  <a:ext cx="0" cy="359400"/>
                </a:xfrm>
                <a:prstGeom prst="straightConnector1">
                  <a:avLst/>
                </a:prstGeom>
                <a:noFill/>
                <a:ln w="9525" cap="flat" cmpd="sng">
                  <a:solidFill>
                    <a:srgbClr val="000000"/>
                  </a:solidFill>
                  <a:prstDash val="solid"/>
                  <a:round/>
                  <a:headEnd type="none" w="sm" len="sm"/>
                  <a:tailEnd type="none" w="sm" len="sm"/>
                </a:ln>
              </p:spPr>
            </p:cxnSp>
            <p:sp>
              <p:nvSpPr>
                <p:cNvPr id="362" name="Google Shape;362;g1550edca04c_0_7"/>
                <p:cNvSpPr/>
                <p:nvPr/>
              </p:nvSpPr>
              <p:spPr>
                <a:xfrm>
                  <a:off x="2256901" y="314738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sp>
            <p:nvSpPr>
              <p:cNvPr id="363" name="Google Shape;363;g1550edca04c_0_7"/>
              <p:cNvSpPr txBox="1"/>
              <p:nvPr/>
            </p:nvSpPr>
            <p:spPr>
              <a:xfrm>
                <a:off x="6225885" y="3204925"/>
                <a:ext cx="966299" cy="4332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GB" b="1" dirty="0">
                    <a:latin typeface="Verdana" panose="020B0604030504040204" pitchFamily="34" charset="0"/>
                    <a:ea typeface="Verdana" panose="020B0604030504040204" pitchFamily="34" charset="0"/>
                    <a:cs typeface="Verdana" panose="020B0604030504040204" pitchFamily="34" charset="0"/>
                    <a:sym typeface="Roboto"/>
                  </a:rPr>
                  <a:t>December 2022</a:t>
                </a:r>
                <a:endParaRPr b="1"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364" name="Google Shape;364;g1550edca04c_0_7"/>
              <p:cNvSpPr txBox="1"/>
              <p:nvPr/>
            </p:nvSpPr>
            <p:spPr>
              <a:xfrm>
                <a:off x="6012251" y="1810584"/>
                <a:ext cx="1453003" cy="943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800" b="1" dirty="0">
                    <a:latin typeface="Verdana" panose="020B0604030504040204" pitchFamily="34" charset="0"/>
                    <a:ea typeface="Verdana" panose="020B0604030504040204" pitchFamily="34" charset="0"/>
                    <a:cs typeface="Verdana" panose="020B0604030504040204" pitchFamily="34" charset="0"/>
                    <a:sym typeface="Roboto"/>
                  </a:rPr>
                  <a:t>Towards COP15 in Montreal</a:t>
                </a:r>
                <a:endParaRPr sz="800" b="1"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sz="800" b="1"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r>
                  <a:rPr lang="en-GB" sz="800" dirty="0">
                    <a:latin typeface="Verdana" panose="020B0604030504040204" pitchFamily="34" charset="0"/>
                    <a:ea typeface="Verdana" panose="020B0604030504040204" pitchFamily="34" charset="0"/>
                    <a:cs typeface="Verdana" panose="020B0604030504040204" pitchFamily="34" charset="0"/>
                    <a:sym typeface="Roboto"/>
                  </a:rPr>
                  <a:t>The IDFB will use the Common Ground paper as a basis for the Biodiversity and Finance day during COP15 that it will engage in organising with the CBD secretariat and other relevant stakeholders.  </a:t>
                </a:r>
                <a:endParaRPr sz="800"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2100"/>
                  </a:spcBef>
                  <a:spcAft>
                    <a:spcPts val="2100"/>
                  </a:spcAft>
                  <a:buNone/>
                </a:pPr>
                <a:endParaRPr sz="800" b="1" dirty="0">
                  <a:latin typeface="Roboto"/>
                  <a:ea typeface="Roboto"/>
                  <a:cs typeface="Roboto"/>
                  <a:sym typeface="Roboto"/>
                </a:endParaRPr>
              </a:p>
            </p:txBody>
          </p:sp>
        </p:grpSp>
      </p:grpSp>
      <p:grpSp>
        <p:nvGrpSpPr>
          <p:cNvPr id="365" name="Google Shape;365;g1550edca04c_0_7"/>
          <p:cNvGrpSpPr/>
          <p:nvPr/>
        </p:nvGrpSpPr>
        <p:grpSpPr>
          <a:xfrm>
            <a:off x="304340" y="2299368"/>
            <a:ext cx="2608138" cy="2492218"/>
            <a:chOff x="495991" y="1717453"/>
            <a:chExt cx="1956152" cy="1869210"/>
          </a:xfrm>
        </p:grpSpPr>
        <p:sp>
          <p:nvSpPr>
            <p:cNvPr id="366" name="Google Shape;366;g1550edca04c_0_7"/>
            <p:cNvSpPr/>
            <p:nvPr/>
          </p:nvSpPr>
          <p:spPr>
            <a:xfrm>
              <a:off x="932601" y="3079475"/>
              <a:ext cx="1519542" cy="132415"/>
            </a:xfrm>
            <a:prstGeom prst="rect">
              <a:avLst/>
            </a:prstGeom>
            <a:solidFill>
              <a:srgbClr val="0E945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nvGrpSpPr>
            <p:cNvPr id="367" name="Google Shape;367;g1550edca04c_0_7"/>
            <p:cNvGrpSpPr/>
            <p:nvPr/>
          </p:nvGrpSpPr>
          <p:grpSpPr>
            <a:xfrm>
              <a:off x="495991" y="1717453"/>
              <a:ext cx="1597887" cy="1869210"/>
              <a:chOff x="495991" y="1717453"/>
              <a:chExt cx="1597887" cy="1869210"/>
            </a:xfrm>
          </p:grpSpPr>
          <p:sp>
            <p:nvSpPr>
              <p:cNvPr id="368" name="Google Shape;368;g1550edca04c_0_7"/>
              <p:cNvSpPr txBox="1"/>
              <p:nvPr/>
            </p:nvSpPr>
            <p:spPr>
              <a:xfrm>
                <a:off x="495991" y="3215263"/>
                <a:ext cx="871200" cy="371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GB" b="1" dirty="0">
                    <a:latin typeface="Verdana" panose="020B0604030504040204" pitchFamily="34" charset="0"/>
                    <a:ea typeface="Verdana" panose="020B0604030504040204" pitchFamily="34" charset="0"/>
                    <a:cs typeface="Verdana" panose="020B0604030504040204" pitchFamily="34" charset="0"/>
                    <a:sym typeface="Roboto"/>
                  </a:rPr>
                  <a:t>June - August 2022</a:t>
                </a:r>
                <a:endParaRPr b="1" dirty="0">
                  <a:latin typeface="Verdana" panose="020B0604030504040204" pitchFamily="34" charset="0"/>
                  <a:ea typeface="Verdana" panose="020B0604030504040204" pitchFamily="34" charset="0"/>
                  <a:cs typeface="Verdana" panose="020B0604030504040204" pitchFamily="34" charset="0"/>
                  <a:sym typeface="Roboto"/>
                </a:endParaRPr>
              </a:p>
            </p:txBody>
          </p:sp>
          <p:grpSp>
            <p:nvGrpSpPr>
              <p:cNvPr id="369" name="Google Shape;369;g1550edca04c_0_7"/>
              <p:cNvGrpSpPr/>
              <p:nvPr/>
            </p:nvGrpSpPr>
            <p:grpSpPr>
              <a:xfrm>
                <a:off x="881025" y="2800065"/>
                <a:ext cx="92400" cy="411825"/>
                <a:chOff x="845575" y="2563700"/>
                <a:chExt cx="92400" cy="411825"/>
              </a:xfrm>
            </p:grpSpPr>
            <p:cxnSp>
              <p:nvCxnSpPr>
                <p:cNvPr id="370" name="Google Shape;370;g1550edca04c_0_7"/>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71" name="Google Shape;371;g1550edca04c_0_7"/>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sp>
            <p:nvSpPr>
              <p:cNvPr id="372" name="Google Shape;372;g1550edca04c_0_7"/>
              <p:cNvSpPr txBox="1"/>
              <p:nvPr/>
            </p:nvSpPr>
            <p:spPr>
              <a:xfrm>
                <a:off x="496002" y="1717453"/>
                <a:ext cx="1597876" cy="943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800" b="1" dirty="0">
                    <a:latin typeface="Verdana" panose="020B0604030504040204" pitchFamily="34" charset="0"/>
                    <a:ea typeface="Verdana" panose="020B0604030504040204" pitchFamily="34" charset="0"/>
                    <a:cs typeface="Verdana" panose="020B0604030504040204" pitchFamily="34" charset="0"/>
                    <a:sym typeface="Roboto"/>
                  </a:rPr>
                  <a:t>Writing of the first draft of the Common Ground paper </a:t>
                </a:r>
                <a:endParaRPr sz="800" b="1"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sz="800" b="1"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2100"/>
                  </a:spcAft>
                  <a:buNone/>
                </a:pPr>
                <a:r>
                  <a:rPr lang="en-GB" sz="800" dirty="0">
                    <a:latin typeface="Verdana" panose="020B0604030504040204" pitchFamily="34" charset="0"/>
                    <a:ea typeface="Verdana" panose="020B0604030504040204" pitchFamily="34" charset="0"/>
                    <a:cs typeface="Verdana" panose="020B0604030504040204" pitchFamily="34" charset="0"/>
                    <a:sym typeface="Roboto"/>
                  </a:rPr>
                  <a:t>The IDFB begins to work on the development of the common ground paper, based on the exchanges and best practices that the participants of the IDFB have shared throughout the different sessions regarding the aligning finance and biodiversity. </a:t>
                </a:r>
                <a:endParaRPr sz="800" b="1" dirty="0">
                  <a:latin typeface="Verdana" panose="020B0604030504040204" pitchFamily="34" charset="0"/>
                  <a:ea typeface="Verdana" panose="020B0604030504040204" pitchFamily="34" charset="0"/>
                  <a:cs typeface="Verdana" panose="020B0604030504040204" pitchFamily="34" charset="0"/>
                  <a:sym typeface="Roboto"/>
                </a:endParaRPr>
              </a:p>
            </p:txBody>
          </p:sp>
        </p:grpSp>
      </p:grpSp>
      <p:grpSp>
        <p:nvGrpSpPr>
          <p:cNvPr id="373" name="Google Shape;373;g1550edca04c_0_7"/>
          <p:cNvGrpSpPr/>
          <p:nvPr/>
        </p:nvGrpSpPr>
        <p:grpSpPr>
          <a:xfrm>
            <a:off x="1980311" y="3427921"/>
            <a:ext cx="2962825" cy="2516737"/>
            <a:chOff x="2206079" y="2563507"/>
            <a:chExt cx="2222174" cy="1887600"/>
          </a:xfrm>
        </p:grpSpPr>
        <p:sp>
          <p:nvSpPr>
            <p:cNvPr id="374" name="Google Shape;374;g1550edca04c_0_7"/>
            <p:cNvSpPr/>
            <p:nvPr/>
          </p:nvSpPr>
          <p:spPr>
            <a:xfrm>
              <a:off x="2890953" y="3079475"/>
              <a:ext cx="1537300" cy="132034"/>
            </a:xfrm>
            <a:prstGeom prst="rect">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nvGrpSpPr>
            <p:cNvPr id="375" name="Google Shape;375;g1550edca04c_0_7"/>
            <p:cNvGrpSpPr/>
            <p:nvPr/>
          </p:nvGrpSpPr>
          <p:grpSpPr>
            <a:xfrm>
              <a:off x="2206079" y="2563507"/>
              <a:ext cx="1901002" cy="1887600"/>
              <a:chOff x="2206079" y="2563507"/>
              <a:chExt cx="1901002" cy="1887600"/>
            </a:xfrm>
          </p:grpSpPr>
          <p:sp>
            <p:nvSpPr>
              <p:cNvPr id="376" name="Google Shape;376;g1550edca04c_0_7"/>
              <p:cNvSpPr txBox="1"/>
              <p:nvPr/>
            </p:nvSpPr>
            <p:spPr>
              <a:xfrm>
                <a:off x="2492359" y="2563507"/>
                <a:ext cx="1035405" cy="3714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GB" b="1" dirty="0">
                    <a:latin typeface="Verdana" panose="020B0604030504040204" pitchFamily="34" charset="0"/>
                    <a:ea typeface="Verdana" panose="020B0604030504040204" pitchFamily="34" charset="0"/>
                    <a:cs typeface="Verdana" panose="020B0604030504040204" pitchFamily="34" charset="0"/>
                    <a:sym typeface="Roboto"/>
                  </a:rPr>
                  <a:t>September 2022</a:t>
                </a:r>
                <a:endParaRPr b="1" dirty="0">
                  <a:latin typeface="Verdana" panose="020B0604030504040204" pitchFamily="34" charset="0"/>
                  <a:ea typeface="Verdana" panose="020B0604030504040204" pitchFamily="34" charset="0"/>
                  <a:cs typeface="Verdana" panose="020B0604030504040204" pitchFamily="34" charset="0"/>
                  <a:sym typeface="Roboto"/>
                </a:endParaRPr>
              </a:p>
            </p:txBody>
          </p:sp>
          <p:grpSp>
            <p:nvGrpSpPr>
              <p:cNvPr id="377" name="Google Shape;377;g1550edca04c_0_7"/>
              <p:cNvGrpSpPr/>
              <p:nvPr/>
            </p:nvGrpSpPr>
            <p:grpSpPr>
              <a:xfrm rot="10800000">
                <a:off x="2849073" y="3079467"/>
                <a:ext cx="92400" cy="411825"/>
                <a:chOff x="2070100" y="2563700"/>
                <a:chExt cx="92400" cy="411825"/>
              </a:xfrm>
            </p:grpSpPr>
            <p:cxnSp>
              <p:nvCxnSpPr>
                <p:cNvPr id="378" name="Google Shape;378;g1550edca04c_0_7"/>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379" name="Google Shape;379;g1550edca04c_0_7"/>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sp>
            <p:nvSpPr>
              <p:cNvPr id="380" name="Google Shape;380;g1550edca04c_0_7"/>
              <p:cNvSpPr txBox="1"/>
              <p:nvPr/>
            </p:nvSpPr>
            <p:spPr>
              <a:xfrm>
                <a:off x="2206079" y="3507307"/>
                <a:ext cx="1901002" cy="943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800" b="1" dirty="0">
                    <a:latin typeface="Verdana" panose="020B0604030504040204" pitchFamily="34" charset="0"/>
                    <a:ea typeface="Verdana" panose="020B0604030504040204" pitchFamily="34" charset="0"/>
                    <a:cs typeface="Verdana" panose="020B0604030504040204" pitchFamily="34" charset="0"/>
                    <a:sym typeface="Roboto"/>
                  </a:rPr>
                  <a:t>The first draft of the Common Ground paper is shared with knowledge partners &amp; IDFB participants</a:t>
                </a:r>
                <a:endParaRPr sz="800" b="1"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sz="800" b="1"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2100"/>
                  </a:spcAft>
                  <a:buNone/>
                </a:pPr>
                <a:r>
                  <a:rPr lang="en-GB" sz="800" dirty="0">
                    <a:latin typeface="Verdana" panose="020B0604030504040204" pitchFamily="34" charset="0"/>
                    <a:ea typeface="Verdana" panose="020B0604030504040204" pitchFamily="34" charset="0"/>
                    <a:cs typeface="Verdana" panose="020B0604030504040204" pitchFamily="34" charset="0"/>
                    <a:sym typeface="Roboto"/>
                  </a:rPr>
                  <a:t>The first draft was shared with all IDFB members following the 11</a:t>
                </a:r>
                <a:r>
                  <a:rPr lang="en-GB" sz="800" baseline="30000" dirty="0">
                    <a:latin typeface="Verdana" panose="020B0604030504040204" pitchFamily="34" charset="0"/>
                    <a:ea typeface="Verdana" panose="020B0604030504040204" pitchFamily="34" charset="0"/>
                    <a:cs typeface="Verdana" panose="020B0604030504040204" pitchFamily="34" charset="0"/>
                    <a:sym typeface="Roboto"/>
                  </a:rPr>
                  <a:t>th</a:t>
                </a:r>
                <a:r>
                  <a:rPr lang="en-GB" sz="800" dirty="0">
                    <a:latin typeface="Verdana" panose="020B0604030504040204" pitchFamily="34" charset="0"/>
                    <a:ea typeface="Verdana" panose="020B0604030504040204" pitchFamily="34" charset="0"/>
                    <a:cs typeface="Verdana" panose="020B0604030504040204" pitchFamily="34" charset="0"/>
                    <a:sym typeface="Roboto"/>
                  </a:rPr>
                  <a:t> session of the IDFB. In the weeks following, members and knowledge partners have provided much appreciated inputs and feedback to help improve and strengthen the paper. The IDFB team continues to work on integrating this feedback in September and creating a second draft to share following the IDFB 12. </a:t>
                </a:r>
                <a:endParaRPr sz="800" b="1" dirty="0">
                  <a:latin typeface="Verdana" panose="020B0604030504040204" pitchFamily="34" charset="0"/>
                  <a:ea typeface="Verdana" panose="020B0604030504040204" pitchFamily="34" charset="0"/>
                  <a:cs typeface="Verdana" panose="020B0604030504040204" pitchFamily="34" charset="0"/>
                  <a:sym typeface="Roboto"/>
                </a:endParaRPr>
              </a:p>
            </p:txBody>
          </p:sp>
        </p:grpSp>
      </p:grpSp>
      <p:cxnSp>
        <p:nvCxnSpPr>
          <p:cNvPr id="3" name="Google Shape;361;g1550edca04c_0_7">
            <a:extLst>
              <a:ext uri="{FF2B5EF4-FFF2-40B4-BE49-F238E27FC236}">
                <a16:creationId xmlns:a16="http://schemas.microsoft.com/office/drawing/2014/main" id="{26FD6411-5EC7-8A26-B964-A73A8211838C}"/>
              </a:ext>
            </a:extLst>
          </p:cNvPr>
          <p:cNvCxnSpPr/>
          <p:nvPr/>
        </p:nvCxnSpPr>
        <p:spPr>
          <a:xfrm rot="10800000">
            <a:off x="7017410" y="4114678"/>
            <a:ext cx="0" cy="479188"/>
          </a:xfrm>
          <a:prstGeom prst="straightConnector1">
            <a:avLst/>
          </a:prstGeom>
          <a:noFill/>
          <a:ln w="9525" cap="flat" cmpd="sng">
            <a:solidFill>
              <a:srgbClr val="000000"/>
            </a:solidFill>
            <a:prstDash val="solid"/>
            <a:round/>
            <a:headEnd type="none" w="sm" len="sm"/>
            <a:tailEnd type="none" w="sm" len="sm"/>
          </a:ln>
        </p:spPr>
      </p:cxnSp>
      <p:sp>
        <p:nvSpPr>
          <p:cNvPr id="4" name="Google Shape;354;g1550edca04c_0_7">
            <a:extLst>
              <a:ext uri="{FF2B5EF4-FFF2-40B4-BE49-F238E27FC236}">
                <a16:creationId xmlns:a16="http://schemas.microsoft.com/office/drawing/2014/main" id="{7FB68E53-09F7-80A3-C2A0-D7BD48A70603}"/>
              </a:ext>
            </a:extLst>
          </p:cNvPr>
          <p:cNvSpPr/>
          <p:nvPr/>
        </p:nvSpPr>
        <p:spPr>
          <a:xfrm>
            <a:off x="6955329" y="4518786"/>
            <a:ext cx="123197" cy="123197"/>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 name="Google Shape;376;g1550edca04c_0_7">
            <a:extLst>
              <a:ext uri="{FF2B5EF4-FFF2-40B4-BE49-F238E27FC236}">
                <a16:creationId xmlns:a16="http://schemas.microsoft.com/office/drawing/2014/main" id="{AA68397B-EF58-C910-8574-3A1C97676D03}"/>
              </a:ext>
            </a:extLst>
          </p:cNvPr>
          <p:cNvSpPr txBox="1"/>
          <p:nvPr/>
        </p:nvSpPr>
        <p:spPr>
          <a:xfrm>
            <a:off x="6299263" y="3416332"/>
            <a:ext cx="1380506" cy="495188"/>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en-GB" b="1" dirty="0">
                <a:latin typeface="Verdana" panose="020B0604030504040204" pitchFamily="34" charset="0"/>
                <a:ea typeface="Verdana" panose="020B0604030504040204" pitchFamily="34" charset="0"/>
                <a:cs typeface="Verdana" panose="020B0604030504040204" pitchFamily="34" charset="0"/>
                <a:sym typeface="Roboto"/>
              </a:rPr>
              <a:t>November 2022</a:t>
            </a:r>
            <a:endParaRPr b="1" dirty="0">
              <a:latin typeface="Verdana" panose="020B0604030504040204" pitchFamily="34" charset="0"/>
              <a:ea typeface="Verdana" panose="020B0604030504040204" pitchFamily="34" charset="0"/>
              <a:cs typeface="Verdana" panose="020B0604030504040204" pitchFamily="34" charset="0"/>
              <a:sym typeface="Roboto"/>
            </a:endParaRPr>
          </a:p>
        </p:txBody>
      </p:sp>
      <p:sp>
        <p:nvSpPr>
          <p:cNvPr id="6" name="Google Shape;364;g1550edca04c_0_7">
            <a:extLst>
              <a:ext uri="{FF2B5EF4-FFF2-40B4-BE49-F238E27FC236}">
                <a16:creationId xmlns:a16="http://schemas.microsoft.com/office/drawing/2014/main" id="{3BCFD60F-1426-2CA0-B81C-F34DA7ED1854}"/>
              </a:ext>
            </a:extLst>
          </p:cNvPr>
          <p:cNvSpPr txBox="1"/>
          <p:nvPr/>
        </p:nvSpPr>
        <p:spPr>
          <a:xfrm>
            <a:off x="5959352" y="4662447"/>
            <a:ext cx="2582079" cy="1258368"/>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800" b="1" dirty="0">
                <a:latin typeface="Verdana" panose="020B0604030504040204" pitchFamily="34" charset="0"/>
                <a:ea typeface="Verdana" panose="020B0604030504040204" pitchFamily="34" charset="0"/>
                <a:cs typeface="Verdana" panose="020B0604030504040204" pitchFamily="34" charset="0"/>
                <a:sym typeface="Roboto"/>
              </a:rPr>
              <a:t>Finalization of the Common Ground paper</a:t>
            </a:r>
            <a:endParaRPr sz="800" b="1"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endParaRPr sz="800" b="1"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0"/>
              </a:spcBef>
              <a:spcAft>
                <a:spcPts val="0"/>
              </a:spcAft>
              <a:buNone/>
            </a:pPr>
            <a:r>
              <a:rPr lang="en-GB" sz="800" dirty="0">
                <a:latin typeface="Verdana" panose="020B0604030504040204" pitchFamily="34" charset="0"/>
                <a:ea typeface="Verdana" panose="020B0604030504040204" pitchFamily="34" charset="0"/>
                <a:cs typeface="Verdana" panose="020B0604030504040204" pitchFamily="34" charset="0"/>
                <a:sym typeface="Roboto"/>
              </a:rPr>
              <a:t>The IDFB will </a:t>
            </a:r>
            <a:r>
              <a:rPr lang="en-US" sz="800" dirty="0">
                <a:latin typeface="Verdana" panose="020B0604030504040204" pitchFamily="34" charset="0"/>
                <a:ea typeface="Verdana" panose="020B0604030504040204" pitchFamily="34" charset="0"/>
                <a:cs typeface="Verdana" panose="020B0604030504040204" pitchFamily="34" charset="0"/>
                <a:sym typeface="Roboto"/>
              </a:rPr>
              <a:t>integrate any final feedback provided by knowledge partners and IDFB members, and will incorporate any new initiative developments, papers and reports that have been released in the meantime into the paper. Members and knowledge partners will have October and November to provide this feedback. The final draft of the Common Ground paper can then be shared with the members of the IDFB at the 14</a:t>
            </a:r>
            <a:r>
              <a:rPr lang="en-US" sz="800" baseline="30000" dirty="0">
                <a:latin typeface="Verdana" panose="020B0604030504040204" pitchFamily="34" charset="0"/>
                <a:ea typeface="Verdana" panose="020B0604030504040204" pitchFamily="34" charset="0"/>
                <a:cs typeface="Verdana" panose="020B0604030504040204" pitchFamily="34" charset="0"/>
                <a:sym typeface="Roboto"/>
              </a:rPr>
              <a:t>th</a:t>
            </a:r>
            <a:r>
              <a:rPr lang="en-US" sz="800" dirty="0">
                <a:latin typeface="Verdana" panose="020B0604030504040204" pitchFamily="34" charset="0"/>
                <a:ea typeface="Verdana" panose="020B0604030504040204" pitchFamily="34" charset="0"/>
                <a:cs typeface="Verdana" panose="020B0604030504040204" pitchFamily="34" charset="0"/>
                <a:sym typeface="Roboto"/>
              </a:rPr>
              <a:t> IDFB session in November 2022. </a:t>
            </a:r>
            <a:endParaRPr sz="800" dirty="0">
              <a:latin typeface="Verdana" panose="020B0604030504040204" pitchFamily="34" charset="0"/>
              <a:ea typeface="Verdana" panose="020B0604030504040204" pitchFamily="34" charset="0"/>
              <a:cs typeface="Verdana" panose="020B0604030504040204" pitchFamily="34" charset="0"/>
              <a:sym typeface="Roboto"/>
            </a:endParaRPr>
          </a:p>
          <a:p>
            <a:pPr marL="0" lvl="0" indent="0" algn="l" rtl="0">
              <a:spcBef>
                <a:spcPts val="2100"/>
              </a:spcBef>
              <a:spcAft>
                <a:spcPts val="2100"/>
              </a:spcAft>
              <a:buNone/>
            </a:pPr>
            <a:endParaRPr sz="800" b="1" dirty="0">
              <a:latin typeface="Roboto"/>
              <a:ea typeface="Roboto"/>
              <a:cs typeface="Roboto"/>
              <a:sym typeface="Roboto"/>
            </a:endParaRPr>
          </a:p>
        </p:txBody>
      </p:sp>
      <p:sp>
        <p:nvSpPr>
          <p:cNvPr id="7" name="Google Shape;374;g1550edca04c_0_7">
            <a:extLst>
              <a:ext uri="{FF2B5EF4-FFF2-40B4-BE49-F238E27FC236}">
                <a16:creationId xmlns:a16="http://schemas.microsoft.com/office/drawing/2014/main" id="{E1006F19-71BC-134F-7E5F-3BCCB83CD37E}"/>
              </a:ext>
            </a:extLst>
          </p:cNvPr>
          <p:cNvSpPr/>
          <p:nvPr/>
        </p:nvSpPr>
        <p:spPr>
          <a:xfrm>
            <a:off x="7022796" y="4114678"/>
            <a:ext cx="2049683" cy="176041"/>
          </a:xfrm>
          <a:prstGeom prst="rect">
            <a:avLst/>
          </a:prstGeom>
          <a:solidFill>
            <a:srgbClr val="0856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Rijkshuisstijl Violet">
  <a:themeElements>
    <a:clrScheme name="Rijks Groen">
      <a:dk1>
        <a:srgbClr val="000000"/>
      </a:dk1>
      <a:lt1>
        <a:srgbClr val="FFFFFF"/>
      </a:lt1>
      <a:dk2>
        <a:srgbClr val="38870D"/>
      </a:dk2>
      <a:lt2>
        <a:srgbClr val="E0EDDB"/>
      </a:lt2>
      <a:accent1>
        <a:srgbClr val="F9E11E"/>
      </a:accent1>
      <a:accent2>
        <a:srgbClr val="663227"/>
      </a:accent2>
      <a:accent3>
        <a:srgbClr val="FFB612"/>
      </a:accent3>
      <a:accent4>
        <a:srgbClr val="275837"/>
      </a:accent4>
      <a:accent5>
        <a:srgbClr val="00689A"/>
      </a:accent5>
      <a:accent6>
        <a:srgbClr val="42145F"/>
      </a:accent6>
      <a:hlink>
        <a:srgbClr val="38870D"/>
      </a:hlink>
      <a:folHlink>
        <a:srgbClr val="E0E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jkshuisstijl Violet">
  <a:themeElements>
    <a:clrScheme name="Rijks Groen">
      <a:dk1>
        <a:srgbClr val="000000"/>
      </a:dk1>
      <a:lt1>
        <a:srgbClr val="FFFFFF"/>
      </a:lt1>
      <a:dk2>
        <a:srgbClr val="38870D"/>
      </a:dk2>
      <a:lt2>
        <a:srgbClr val="E0EDDB"/>
      </a:lt2>
      <a:accent1>
        <a:srgbClr val="F9E11E"/>
      </a:accent1>
      <a:accent2>
        <a:srgbClr val="663227"/>
      </a:accent2>
      <a:accent3>
        <a:srgbClr val="FFB612"/>
      </a:accent3>
      <a:accent4>
        <a:srgbClr val="275837"/>
      </a:accent4>
      <a:accent5>
        <a:srgbClr val="00689A"/>
      </a:accent5>
      <a:accent6>
        <a:srgbClr val="42145F"/>
      </a:accent6>
      <a:hlink>
        <a:srgbClr val="38870D"/>
      </a:hlink>
      <a:folHlink>
        <a:srgbClr val="E0ED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Widescreen</PresentationFormat>
  <Paragraphs>42</Paragraphs>
  <Slides>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Roboto</vt:lpstr>
      <vt:lpstr>Noto Sans Symbols</vt:lpstr>
      <vt:lpstr>Verdana</vt:lpstr>
      <vt:lpstr>Calibri</vt:lpstr>
      <vt:lpstr>Arial</vt:lpstr>
      <vt:lpstr>Rijkshuisstijl Violet</vt:lpstr>
      <vt:lpstr>Rijkshuisstijl Violet</vt:lpstr>
      <vt:lpstr>Interface Dialogue  Finance and Biodiversity </vt:lpstr>
      <vt:lpstr>Upcoming Reports: Roadmap to COP15</vt:lpstr>
      <vt:lpstr>Upcoming Events: Roadmap to COP15</vt:lpstr>
      <vt:lpstr>Timeline for the Finding Common Ground on the  Alignment of all Financial Flows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 Dialogue  Finance and Biodiversity</dc:title>
  <dc:creator>Jongeneelen, F.L.M. (Femke)</dc:creator>
  <cp:lastModifiedBy>Jorien van Hoogen</cp:lastModifiedBy>
  <cp:revision>4</cp:revision>
  <dcterms:created xsi:type="dcterms:W3CDTF">2021-07-06T09:42:20Z</dcterms:created>
  <dcterms:modified xsi:type="dcterms:W3CDTF">2022-09-27T12:13:56Z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