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12192000"/>
  <p:notesSz cx="6858000" cy="9144000"/>
  <p:embeddedFontLst>
    <p:embeddedFont>
      <p:font typeface="Corbel"/>
      <p:regular r:id="rId10"/>
      <p:bold r:id="rId11"/>
      <p:italic r:id="rId12"/>
      <p:boldItalic r:id="rId13"/>
    </p:embeddedFont>
    <p:embeddedFont>
      <p:font typeface="Quattrocento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d/rtQA2Yje8a933CDFUJ10Jb0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bel-bold.fntdata"/><Relationship Id="rId10" Type="http://schemas.openxmlformats.org/officeDocument/2006/relationships/font" Target="fonts/Corbel-regular.fntdata"/><Relationship Id="rId13" Type="http://schemas.openxmlformats.org/officeDocument/2006/relationships/font" Target="fonts/Corbel-boldItalic.fntdata"/><Relationship Id="rId12" Type="http://schemas.openxmlformats.org/officeDocument/2006/relationships/font" Target="fonts/Corbel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QuattrocentoSans-bold.fntdata"/><Relationship Id="rId14" Type="http://schemas.openxmlformats.org/officeDocument/2006/relationships/font" Target="fonts/QuattrocentoSans-regular.fntdata"/><Relationship Id="rId17" Type="http://schemas.openxmlformats.org/officeDocument/2006/relationships/font" Target="fonts/QuattrocentoSans-boldItalic.fntdata"/><Relationship Id="rId16" Type="http://schemas.openxmlformats.org/officeDocument/2006/relationships/font" Target="fonts/Quattrocento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5"/>
          <p:cNvGrpSpPr/>
          <p:nvPr/>
        </p:nvGrpSpPr>
        <p:grpSpPr>
          <a:xfrm>
            <a:off x="9881737" y="330066"/>
            <a:ext cx="1986158" cy="833118"/>
            <a:chOff x="19556459" y="577004"/>
            <a:chExt cx="4214713" cy="1768373"/>
          </a:xfrm>
        </p:grpSpPr>
        <p:pic>
          <p:nvPicPr>
            <p:cNvPr descr="A picture containing text, sign, clipart&#10;&#10;Description automatically generated" id="17" name="Google Shape;17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556459" y="826343"/>
              <a:ext cx="2779382" cy="807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80024" y="577004"/>
              <a:ext cx="891148" cy="17683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CF - PPT BG.jpg" id="94" name="Google Shape;9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5842" y="-47616"/>
            <a:ext cx="12403687" cy="6953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CFblgrnLogoRGB.eps" id="95" name="Google Shape;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381" y="559834"/>
            <a:ext cx="3714632" cy="19709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2370608" y="2909888"/>
            <a:ext cx="9502144" cy="67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Title of </a:t>
            </a:r>
            <a:r>
              <a:rPr b="1" lang="en-US" sz="4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Presentation</a:t>
            </a:r>
            <a:endParaRPr b="1" i="1" sz="36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363434" y="4445344"/>
            <a:ext cx="8870813" cy="1603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6B52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246B52"/>
                </a:solidFill>
                <a:latin typeface="Corbel"/>
                <a:ea typeface="Corbel"/>
                <a:cs typeface="Corbel"/>
                <a:sym typeface="Corbel"/>
              </a:rPr>
              <a:t>Name of Presenter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246B5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46B52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246B52"/>
                </a:solidFill>
                <a:latin typeface="Corbel"/>
                <a:ea typeface="Corbel"/>
                <a:cs typeface="Corbel"/>
                <a:sym typeface="Corbel"/>
              </a:rPr>
              <a:t>Event Name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46B52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246B52"/>
                </a:solidFill>
                <a:latin typeface="Corbel"/>
                <a:ea typeface="Corbel"/>
                <a:cs typeface="Corbel"/>
                <a:sym typeface="Corbel"/>
              </a:rPr>
              <a:t>Month Year | Location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2363433" y="2549331"/>
            <a:ext cx="9502144" cy="40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Subtitle/Agenda Item/Etc. (optional)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2393951" y="589068"/>
            <a:ext cx="8858565" cy="566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1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List Slide">
  <p:cSld name="Bulleted List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24634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type="title"/>
          </p:nvPr>
        </p:nvSpPr>
        <p:spPr>
          <a:xfrm>
            <a:off x="2393951" y="589068"/>
            <a:ext cx="8858565" cy="566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1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 List Slide">
  <p:cSld name="Numbered List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24634F"/>
              </a:buClr>
              <a:buSzPts val="2800"/>
              <a:buFont typeface="Corbel"/>
              <a:buAutoNum type="arabicPeriod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type="title"/>
          </p:nvPr>
        </p:nvSpPr>
        <p:spPr>
          <a:xfrm>
            <a:off x="2393951" y="589068"/>
            <a:ext cx="8858565" cy="566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1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>
  <p:cSld name="Image Sli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>
            <p:ph idx="2" type="pic"/>
          </p:nvPr>
        </p:nvSpPr>
        <p:spPr>
          <a:xfrm>
            <a:off x="0" y="1681164"/>
            <a:ext cx="12192000" cy="5176837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3"/>
          <p:cNvSpPr txBox="1"/>
          <p:nvPr>
            <p:ph type="title"/>
          </p:nvPr>
        </p:nvSpPr>
        <p:spPr>
          <a:xfrm>
            <a:off x="2393951" y="589068"/>
            <a:ext cx="8858565" cy="566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1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Only">
  <p:cSld name="Logo 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Custom Layout">
  <p:cSld name="33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/>
          <p:nvPr>
            <p:ph idx="2" type="pic"/>
          </p:nvPr>
        </p:nvSpPr>
        <p:spPr>
          <a:xfrm>
            <a:off x="2" y="85726"/>
            <a:ext cx="4352916" cy="6696075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text, sign, clipart&#10;&#10;Description automatically generated" id="21" name="Google Shape;2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34918" y="433974"/>
            <a:ext cx="1737865" cy="50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CF - PPT BG.jpg" id="113" name="Google Shape;11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5842" y="-47616"/>
            <a:ext cx="12403687" cy="6953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CFblgrnLogoRGB.eps"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9315" y="2652713"/>
            <a:ext cx="3714632" cy="1970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trennseite">
  <p:cSld name="Kapiteltrennseit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719667" y="1587000"/>
            <a:ext cx="10723200" cy="36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005751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57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10092267" y="6242051"/>
            <a:ext cx="13440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6"/>
          <p:cNvSpPr txBox="1"/>
          <p:nvPr>
            <p:ph idx="11" type="ftr"/>
          </p:nvPr>
        </p:nvSpPr>
        <p:spPr>
          <a:xfrm>
            <a:off x="719667" y="6242051"/>
            <a:ext cx="70950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idx="10" type="dt"/>
          </p:nvPr>
        </p:nvSpPr>
        <p:spPr>
          <a:xfrm>
            <a:off x="7984067" y="6242051"/>
            <a:ext cx="210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1520118" y="1558572"/>
            <a:ext cx="90375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1520118" y="2705925"/>
            <a:ext cx="9037588" cy="3420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b="0" i="0" sz="6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0" name="Google Shape;130;p2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1" name="Google Shape;131;p2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CFlogoCMYKbrochCover.eps" id="92" name="Google Shape;92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6687" y="372818"/>
            <a:ext cx="1801176" cy="92933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8" y="-421045"/>
            <a:ext cx="12206288" cy="6859787"/>
          </a:xfrm>
          <a:prstGeom prst="rect">
            <a:avLst/>
          </a:prstGeom>
          <a:solidFill>
            <a:srgbClr val="193E75"/>
          </a:solidFill>
          <a:ln>
            <a:noFill/>
          </a:ln>
        </p:spPr>
      </p:pic>
      <p:sp>
        <p:nvSpPr>
          <p:cNvPr id="138" name="Google Shape;138;p1"/>
          <p:cNvSpPr txBox="1"/>
          <p:nvPr/>
        </p:nvSpPr>
        <p:spPr>
          <a:xfrm>
            <a:off x="12969875" y="4724400"/>
            <a:ext cx="18473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13401675" y="3073400"/>
            <a:ext cx="18473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6843713" y="1879017"/>
            <a:ext cx="4500600" cy="3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UNDP-BIOFIN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" lvl="0" marL="12969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Aligning finance flows from the global to local level with the GBF</a:t>
            </a:r>
            <a:endParaRPr/>
          </a:p>
          <a:p>
            <a:pPr indent="-41275" lvl="0" marL="1296988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Onno van den Heuvel</a:t>
            </a:r>
            <a:endParaRPr/>
          </a:p>
          <a:p>
            <a:pPr indent="-41275" lvl="0" marL="12969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 September 2022</a:t>
            </a:r>
            <a:endParaRPr b="1" sz="3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41" name="Google Shape;141;p1"/>
          <p:cNvGrpSpPr/>
          <p:nvPr/>
        </p:nvGrpSpPr>
        <p:grpSpPr>
          <a:xfrm>
            <a:off x="9880751" y="339705"/>
            <a:ext cx="1985641" cy="813841"/>
            <a:chOff x="19556459" y="597463"/>
            <a:chExt cx="4214713" cy="1727455"/>
          </a:xfrm>
        </p:grpSpPr>
        <p:pic>
          <p:nvPicPr>
            <p:cNvPr id="142" name="Google Shape;14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556459" y="826343"/>
              <a:ext cx="2779382" cy="807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880024" y="597463"/>
              <a:ext cx="891148" cy="17274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4" name="Google Shape;14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802090"/>
            <a:ext cx="12192000" cy="1085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meline&#10;&#10;Description automatically generated" id="150" name="Google Shape;1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864" y="916034"/>
            <a:ext cx="8162736" cy="557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/>
          <p:nvPr/>
        </p:nvSpPr>
        <p:spPr>
          <a:xfrm>
            <a:off x="4792906" y="3009070"/>
            <a:ext cx="2709619" cy="523220"/>
          </a:xfrm>
          <a:prstGeom prst="rect">
            <a:avLst/>
          </a:prstGeom>
          <a:solidFill>
            <a:srgbClr val="193E7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Enhance positive flows, reduce negative flows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4171944" y="370899"/>
            <a:ext cx="3848115" cy="41549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Theoretical Framework</a:t>
            </a:r>
            <a:endParaRPr b="1"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/>
          <p:nvPr/>
        </p:nvSpPr>
        <p:spPr>
          <a:xfrm>
            <a:off x="1210277" y="0"/>
            <a:ext cx="9771446" cy="6858000"/>
          </a:xfrm>
          <a:custGeom>
            <a:rect b="b" l="l" r="r" t="t"/>
            <a:pathLst>
              <a:path extrusionOk="0" h="6858000" w="9771446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b="6117" l="0" r="1" t="51902"/>
          <a:stretch/>
        </p:blipFill>
        <p:spPr>
          <a:xfrm>
            <a:off x="2051574" y="280065"/>
            <a:ext cx="8186383" cy="6055798"/>
          </a:xfrm>
          <a:custGeom>
            <a:rect b="b" l="l" r="r" t="t"/>
            <a:pathLst>
              <a:path extrusionOk="0" h="6858000" w="9270806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9" name="Google Shape;159;p3"/>
          <p:cNvSpPr txBox="1"/>
          <p:nvPr/>
        </p:nvSpPr>
        <p:spPr>
          <a:xfrm>
            <a:off x="3878505" y="49232"/>
            <a:ext cx="37837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Global targets in the GBF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8966753" y="280065"/>
            <a:ext cx="316886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National Targets based on GBF in updated National Biodiversity Plan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-47285" y="4851360"/>
            <a:ext cx="286660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5. Integrating national targets into (selected) national policies, plans, budgets, funds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9332316" y="2921169"/>
            <a:ext cx="266822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Baseline data on positive flows and financial needs, main negative flows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-55895" y="2759563"/>
            <a:ext cx="30046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6. Alignment of local gov, private sector, NGOs, dev banks, ODA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753520" y="522137"/>
            <a:ext cx="26682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7. M&amp;E, scaling up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5467219" y="4940749"/>
            <a:ext cx="286660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National vision and action agenda for alignment through biodiversity finance plan 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Custom Design">
  <a:themeElements>
    <a:clrScheme name="GCF">
      <a:dk1>
        <a:srgbClr val="000000"/>
      </a:dk1>
      <a:lt1>
        <a:srgbClr val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2020-11-09T03:04:56Z</dcterms:created>
  <dc:creator>Daniela Torres</dc:creator>
</cp:coreProperties>
</file>