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hdMUb4r9dV5YWomZnPlHDzrgzs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customschemas.google.com/relationships/presentationmetadata" Target="metadata"/><Relationship Id="rId4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3" name="Google Shape;33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0" name="Google Shape;34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13047fa6843_0_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6" name="Google Shape;346;g13047fa6843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13047fa6843_0_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2" name="Google Shape;352;g13047fa6843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dia" type="title">
  <p:cSld name="TITLE">
    <p:bg>
      <p:bgPr>
        <a:solidFill>
          <a:schemeClr val="dk2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6"/>
          <p:cNvSpPr txBox="1"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0000" rIns="91425" bIns="900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Verdana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400" tIns="90000" rIns="90000" bIns="468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92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4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4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16"/>
          <p:cNvSpPr/>
          <p:nvPr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1" name="Google Shape;2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1783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>
  <p:cSld name="Sectiekop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4" name="Google Shape;114;p24"/>
          <p:cNvSpPr txBox="1">
            <a:spLocks noGrp="1"/>
          </p:cNvSpPr>
          <p:nvPr>
            <p:ph type="title"/>
          </p:nvPr>
        </p:nvSpPr>
        <p:spPr>
          <a:xfrm>
            <a:off x="634999" y="2636837"/>
            <a:ext cx="5003801" cy="1584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Verdana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4"/>
          <p:cNvSpPr txBox="1">
            <a:spLocks noGrp="1"/>
          </p:cNvSpPr>
          <p:nvPr>
            <p:ph type="body" idx="1"/>
          </p:nvPr>
        </p:nvSpPr>
        <p:spPr>
          <a:xfrm>
            <a:off x="634999" y="4221162"/>
            <a:ext cx="5003801" cy="2000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0000" rIns="100800" bIns="45700" anchor="t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92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4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4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6" name="Google Shape;116;p24"/>
          <p:cNvSpPr txBox="1">
            <a:spLocks noGrp="1"/>
          </p:cNvSpPr>
          <p:nvPr>
            <p:ph type="body" idx="2"/>
          </p:nvPr>
        </p:nvSpPr>
        <p:spPr>
          <a:xfrm>
            <a:off x="634999" y="1171575"/>
            <a:ext cx="5003801" cy="1463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7680"/>
              <a:buNone/>
              <a:defRPr sz="9600" b="1" i="0">
                <a:solidFill>
                  <a:schemeClr val="lt1"/>
                </a:solidFill>
              </a:defRPr>
            </a:lvl1pPr>
            <a:lvl2pPr marL="914400" lvl="1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/>
            </a:lvl2pPr>
            <a:lvl3pPr marL="1371600" lvl="2" indent="-228600" algn="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/>
            </a:lvl3pPr>
            <a:lvl4pPr marL="1828800" lvl="3" indent="-228600" algn="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228600" algn="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pic>
        <p:nvPicPr>
          <p:cNvPr id="117" name="Google Shape;117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4"/>
          <p:cNvSpPr/>
          <p:nvPr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9" name="Google Shape;119;p24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4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ee objecten">
  <p:cSld name="Twee objecten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5"/>
          <p:cNvSpPr txBox="1">
            <a:spLocks noGrp="1"/>
          </p:cNvSpPr>
          <p:nvPr>
            <p:ph type="body" idx="1"/>
          </p:nvPr>
        </p:nvSpPr>
        <p:spPr>
          <a:xfrm>
            <a:off x="635000" y="2276475"/>
            <a:ext cx="5226050" cy="3944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Char char="›"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124" name="Google Shape;124;p25"/>
          <p:cNvSpPr txBox="1">
            <a:spLocks noGrp="1"/>
          </p:cNvSpPr>
          <p:nvPr>
            <p:ph type="body" idx="2"/>
          </p:nvPr>
        </p:nvSpPr>
        <p:spPr>
          <a:xfrm>
            <a:off x="6553199" y="2276475"/>
            <a:ext cx="5004000" cy="3944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Char char="›"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125" name="Google Shape;125;p25"/>
          <p:cNvSpPr txBox="1"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5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5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>
  <p:cSld name="Vergelijking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>
            <a:spLocks noGrp="1"/>
          </p:cNvSpPr>
          <p:nvPr>
            <p:ph type="body" idx="1"/>
          </p:nvPr>
        </p:nvSpPr>
        <p:spPr>
          <a:xfrm>
            <a:off x="635001" y="2306037"/>
            <a:ext cx="5004000" cy="6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180000" rIns="180000" bIns="720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  <a:defRPr sz="18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31" name="Google Shape;131;p26"/>
          <p:cNvSpPr txBox="1">
            <a:spLocks noGrp="1"/>
          </p:cNvSpPr>
          <p:nvPr>
            <p:ph type="body" idx="2"/>
          </p:nvPr>
        </p:nvSpPr>
        <p:spPr>
          <a:xfrm>
            <a:off x="635001" y="2953738"/>
            <a:ext cx="5004000" cy="3267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180000" rIns="180000" bIns="720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Char char="›"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132" name="Google Shape;132;p26"/>
          <p:cNvSpPr txBox="1">
            <a:spLocks noGrp="1"/>
          </p:cNvSpPr>
          <p:nvPr>
            <p:ph type="body" idx="3"/>
          </p:nvPr>
        </p:nvSpPr>
        <p:spPr>
          <a:xfrm>
            <a:off x="6553200" y="2306037"/>
            <a:ext cx="5004000" cy="647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180000" rIns="180000" bIns="720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  <a:defRPr sz="18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33" name="Google Shape;133;p26"/>
          <p:cNvSpPr txBox="1">
            <a:spLocks noGrp="1"/>
          </p:cNvSpPr>
          <p:nvPr>
            <p:ph type="body" idx="4"/>
          </p:nvPr>
        </p:nvSpPr>
        <p:spPr>
          <a:xfrm>
            <a:off x="6553200" y="2953738"/>
            <a:ext cx="5005388" cy="3267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180000" rIns="180000" bIns="720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Char char="›"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134" name="Google Shape;134;p26"/>
          <p:cNvSpPr txBox="1"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6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6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6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988">
          <p15:clr>
            <a:srgbClr val="FBAE40"/>
          </p15:clr>
        </p15:guide>
        <p15:guide id="2" pos="3693">
          <p15:clr>
            <a:srgbClr val="FBAE40"/>
          </p15:clr>
        </p15:guide>
        <p15:guide id="3" orient="horz" pos="166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7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7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7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8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8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>
  <p:cSld name="Inhoud met bijschrif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9"/>
          <p:cNvSpPr txBox="1">
            <a:spLocks noGrp="1"/>
          </p:cNvSpPr>
          <p:nvPr>
            <p:ph type="body" idx="1"/>
          </p:nvPr>
        </p:nvSpPr>
        <p:spPr>
          <a:xfrm>
            <a:off x="635000" y="3427413"/>
            <a:ext cx="5003800" cy="279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2000"/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5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5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49" name="Google Shape;149;p29"/>
          <p:cNvSpPr txBox="1">
            <a:spLocks noGrp="1"/>
          </p:cNvSpPr>
          <p:nvPr>
            <p:ph type="body" idx="2"/>
          </p:nvPr>
        </p:nvSpPr>
        <p:spPr>
          <a:xfrm>
            <a:off x="6554588" y="1052513"/>
            <a:ext cx="5004000" cy="516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Char char="›"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150" name="Google Shape;150;p29"/>
          <p:cNvSpPr txBox="1"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9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9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9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rote tekst A">
  <p:cSld name="Grote tekst A">
    <p:bg>
      <p:bgPr>
        <a:solidFill>
          <a:schemeClr val="dk2"/>
        </a:solid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0"/>
          <p:cNvSpPr txBox="1"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Verdana"/>
              <a:buNone/>
              <a:defRPr sz="8000" b="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30"/>
          <p:cNvSpPr txBox="1">
            <a:spLocks noGrp="1"/>
          </p:cNvSpPr>
          <p:nvPr>
            <p:ph type="subTitle" idx="1"/>
          </p:nvPr>
        </p:nvSpPr>
        <p:spPr>
          <a:xfrm>
            <a:off x="635000" y="5077315"/>
            <a:ext cx="5461000" cy="114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2000" tIns="90000" rIns="90000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920"/>
              <a:buNone/>
              <a:defRPr sz="2400">
                <a:solidFill>
                  <a:schemeClr val="lt2"/>
                </a:solidFill>
              </a:defRPr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4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4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7" name="Google Shape;157;p30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30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30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rote tekst B">
  <p:cSld name="Grote tekst B">
    <p:bg>
      <p:bgPr>
        <a:solidFill>
          <a:schemeClr val="lt1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1"/>
          <p:cNvSpPr txBox="1"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Font typeface="Verdana"/>
              <a:buNone/>
              <a:defRPr sz="8000" b="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31"/>
          <p:cNvSpPr txBox="1">
            <a:spLocks noGrp="1"/>
          </p:cNvSpPr>
          <p:nvPr>
            <p:ph type="subTitle" idx="1"/>
          </p:nvPr>
        </p:nvSpPr>
        <p:spPr>
          <a:xfrm>
            <a:off x="635000" y="5077314"/>
            <a:ext cx="5461000" cy="1144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2000" tIns="900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920"/>
              <a:buNone/>
              <a:defRPr sz="24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3" name="Google Shape;163;p31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31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31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vlak A">
  <p:cSld name="Tekstvlak A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2"/>
          <p:cNvSpPr/>
          <p:nvPr/>
        </p:nvSpPr>
        <p:spPr>
          <a:xfrm>
            <a:off x="6096000" y="-1588"/>
            <a:ext cx="6096000" cy="6859587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8" name="Google Shape;168;p32"/>
          <p:cNvSpPr txBox="1">
            <a:spLocks noGrp="1"/>
          </p:cNvSpPr>
          <p:nvPr>
            <p:ph type="title"/>
          </p:nvPr>
        </p:nvSpPr>
        <p:spPr>
          <a:xfrm>
            <a:off x="635000" y="2636838"/>
            <a:ext cx="5003799" cy="1584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Verdana"/>
              <a:buNone/>
              <a:defRPr sz="4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69" name="Google Shape;169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32"/>
          <p:cNvSpPr/>
          <p:nvPr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1" name="Google Shape;171;p32"/>
          <p:cNvSpPr txBox="1">
            <a:spLocks noGrp="1"/>
          </p:cNvSpPr>
          <p:nvPr>
            <p:ph type="body" idx="1"/>
          </p:nvPr>
        </p:nvSpPr>
        <p:spPr>
          <a:xfrm>
            <a:off x="6554588" y="1066800"/>
            <a:ext cx="5004000" cy="5154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920"/>
              <a:buChar char="›"/>
              <a:defRPr>
                <a:solidFill>
                  <a:schemeClr val="lt1"/>
                </a:solidFill>
              </a:defRPr>
            </a:lvl1pPr>
            <a:lvl2pPr marL="914400" lvl="1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>
                <a:solidFill>
                  <a:schemeClr val="lt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▪"/>
              <a:defRPr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marL="2286000" lvl="4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172" name="Google Shape;172;p32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32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32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  <p15:guide id="3" pos="5609">
          <p15:clr>
            <a:srgbClr val="FBAE40"/>
          </p15:clr>
        </p15:guide>
        <p15:guide id="4" pos="590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vlak B">
  <p:cSld name="Tekstvlak B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3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7" name="Google Shape;177;p33"/>
          <p:cNvSpPr txBox="1">
            <a:spLocks noGrp="1"/>
          </p:cNvSpPr>
          <p:nvPr>
            <p:ph type="title"/>
          </p:nvPr>
        </p:nvSpPr>
        <p:spPr>
          <a:xfrm>
            <a:off x="634999" y="2636839"/>
            <a:ext cx="5004000" cy="1584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Verdana"/>
              <a:buNone/>
              <a:defRPr sz="4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33"/>
          <p:cNvSpPr txBox="1">
            <a:spLocks noGrp="1"/>
          </p:cNvSpPr>
          <p:nvPr>
            <p:ph type="body" idx="1"/>
          </p:nvPr>
        </p:nvSpPr>
        <p:spPr>
          <a:xfrm>
            <a:off x="6553199" y="1052513"/>
            <a:ext cx="5004000" cy="516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Char char="›"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pic>
        <p:nvPicPr>
          <p:cNvPr id="179" name="Google Shape;179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33"/>
          <p:cNvSpPr/>
          <p:nvPr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1" name="Google Shape;181;p33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33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33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>
  <p:cSld name="Titel en 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7"/>
          <p:cNvSpPr txBox="1"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Char char="›"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7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7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7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>
  <p:cSld name="Afbeelding met bijschrift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4"/>
          <p:cNvSpPr txBox="1">
            <a:spLocks noGrp="1"/>
          </p:cNvSpPr>
          <p:nvPr>
            <p:ph type="body" idx="1"/>
          </p:nvPr>
        </p:nvSpPr>
        <p:spPr>
          <a:xfrm>
            <a:off x="635000" y="3427413"/>
            <a:ext cx="5003800" cy="27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2000"/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5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5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86" name="Google Shape;186;p34"/>
          <p:cNvSpPr txBox="1"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34"/>
          <p:cNvSpPr>
            <a:spLocks noGrp="1"/>
          </p:cNvSpPr>
          <p:nvPr>
            <p:ph type="pic" idx="2"/>
          </p:nvPr>
        </p:nvSpPr>
        <p:spPr>
          <a:xfrm>
            <a:off x="6096000" y="-2381"/>
            <a:ext cx="6096000" cy="6860381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88" name="Google Shape;188;p34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34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34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verticaal kleur">
  <p:cSld name="Afbeelding verticaal kleur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3" name="Google Shape;193;p35"/>
          <p:cNvSpPr txBox="1">
            <a:spLocks noGrp="1"/>
          </p:cNvSpPr>
          <p:nvPr>
            <p:ph type="body" idx="1"/>
          </p:nvPr>
        </p:nvSpPr>
        <p:spPr>
          <a:xfrm>
            <a:off x="635000" y="2289600"/>
            <a:ext cx="5005388" cy="3935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920"/>
              <a:buChar char="›"/>
              <a:defRPr>
                <a:solidFill>
                  <a:schemeClr val="lt1"/>
                </a:solidFill>
              </a:defRPr>
            </a:lvl1pPr>
            <a:lvl2pPr marL="914400" lvl="1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>
                <a:solidFill>
                  <a:schemeClr val="lt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▪"/>
              <a:defRPr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marL="2286000" lvl="4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pic>
        <p:nvPicPr>
          <p:cNvPr id="194" name="Google Shape;194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35"/>
          <p:cNvSpPr/>
          <p:nvPr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6" name="Google Shape;196;p35"/>
          <p:cNvSpPr txBox="1">
            <a:spLocks noGrp="1"/>
          </p:cNvSpPr>
          <p:nvPr>
            <p:ph type="title"/>
          </p:nvPr>
        </p:nvSpPr>
        <p:spPr>
          <a:xfrm>
            <a:off x="634206" y="1051200"/>
            <a:ext cx="5004594" cy="948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Verdana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35"/>
          <p:cNvSpPr>
            <a:spLocks noGrp="1"/>
          </p:cNvSpPr>
          <p:nvPr>
            <p:ph type="pic" idx="2"/>
          </p:nvPr>
        </p:nvSpPr>
        <p:spPr>
          <a:xfrm>
            <a:off x="6096000" y="-2381"/>
            <a:ext cx="6096000" cy="6860381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98" name="Google Shape;198;p35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35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35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verticaal wit">
  <p:cSld name="Afbeelding verticaal wit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6"/>
          <p:cNvSpPr txBox="1">
            <a:spLocks noGrp="1"/>
          </p:cNvSpPr>
          <p:nvPr>
            <p:ph type="body" idx="1"/>
          </p:nvPr>
        </p:nvSpPr>
        <p:spPr>
          <a:xfrm>
            <a:off x="635000" y="2289600"/>
            <a:ext cx="5003800" cy="3931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Char char="›"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203" name="Google Shape;203;p36"/>
          <p:cNvSpPr txBox="1">
            <a:spLocks noGrp="1"/>
          </p:cNvSpPr>
          <p:nvPr>
            <p:ph type="title"/>
          </p:nvPr>
        </p:nvSpPr>
        <p:spPr>
          <a:xfrm>
            <a:off x="635000" y="1051200"/>
            <a:ext cx="5003800" cy="948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36"/>
          <p:cNvSpPr>
            <a:spLocks noGrp="1"/>
          </p:cNvSpPr>
          <p:nvPr>
            <p:ph type="pic" idx="2"/>
          </p:nvPr>
        </p:nvSpPr>
        <p:spPr>
          <a:xfrm>
            <a:off x="6096000" y="-2381"/>
            <a:ext cx="6096000" cy="6860381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205" name="Google Shape;205;p36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36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36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97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 horizontaal A">
  <p:cSld name="Tekst horizontaal A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7"/>
          <p:cNvSpPr/>
          <p:nvPr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10" name="Google Shape;210;p37"/>
          <p:cNvSpPr txBox="1"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1" name="Google Shape;211;p37"/>
          <p:cNvSpPr txBox="1">
            <a:spLocks noGrp="1"/>
          </p:cNvSpPr>
          <p:nvPr>
            <p:ph type="body" idx="1"/>
          </p:nvPr>
        </p:nvSpPr>
        <p:spPr>
          <a:xfrm>
            <a:off x="635000" y="3749487"/>
            <a:ext cx="10923588" cy="247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Char char="›"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pic>
        <p:nvPicPr>
          <p:cNvPr id="212" name="Google Shape;212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37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4" name="Google Shape;214;p37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37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 horizontaal B">
  <p:cSld name="Tekst horizontaal B"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8"/>
          <p:cNvSpPr/>
          <p:nvPr/>
        </p:nvSpPr>
        <p:spPr>
          <a:xfrm>
            <a:off x="0" y="3430587"/>
            <a:ext cx="12192000" cy="34274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18" name="Google Shape;218;p38"/>
          <p:cNvSpPr txBox="1"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Verdana"/>
              <a:buNone/>
              <a:defRPr sz="4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9" name="Google Shape;219;p38"/>
          <p:cNvSpPr txBox="1">
            <a:spLocks noGrp="1"/>
          </p:cNvSpPr>
          <p:nvPr>
            <p:ph type="body" idx="1"/>
          </p:nvPr>
        </p:nvSpPr>
        <p:spPr>
          <a:xfrm>
            <a:off x="635000" y="3749487"/>
            <a:ext cx="10923588" cy="247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920"/>
              <a:buChar char="›"/>
              <a:defRPr>
                <a:solidFill>
                  <a:schemeClr val="lt1"/>
                </a:solidFill>
              </a:defRPr>
            </a:lvl1pPr>
            <a:lvl2pPr marL="914400" lvl="1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>
                <a:solidFill>
                  <a:schemeClr val="lt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▪"/>
              <a:defRPr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marL="2286000" lvl="4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220" name="Google Shape;220;p38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38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38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23" name="Google Shape;223;p38"/>
          <p:cNvSpPr/>
          <p:nvPr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horizontaal kleur">
  <p:cSld name="Afbeelding horizontaal kleur">
    <p:bg>
      <p:bgPr>
        <a:solidFill>
          <a:schemeClr val="dk2"/>
        </a:solidFill>
        <a:effectLst/>
      </p:bgPr>
    </p:bg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9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3427413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226" name="Google Shape;226;p39"/>
          <p:cNvSpPr txBox="1">
            <a:spLocks noGrp="1"/>
          </p:cNvSpPr>
          <p:nvPr>
            <p:ph type="title"/>
          </p:nvPr>
        </p:nvSpPr>
        <p:spPr>
          <a:xfrm>
            <a:off x="634205" y="3888000"/>
            <a:ext cx="5004595" cy="233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Verdana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7" name="Google Shape;227;p39"/>
          <p:cNvSpPr txBox="1">
            <a:spLocks noGrp="1"/>
          </p:cNvSpPr>
          <p:nvPr>
            <p:ph type="body" idx="1"/>
          </p:nvPr>
        </p:nvSpPr>
        <p:spPr>
          <a:xfrm>
            <a:off x="6554588" y="3888000"/>
            <a:ext cx="5004000" cy="233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504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Char char="›"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228" name="Google Shape;228;p39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39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39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horizontaal wit">
  <p:cSld name="Afbeelding horizontaal wit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0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3427413"/>
          </a:xfrm>
          <a:prstGeom prst="rect">
            <a:avLst/>
          </a:prstGeom>
          <a:solidFill>
            <a:schemeClr val="dk1">
              <a:alpha val="8627"/>
            </a:schemeClr>
          </a:solidFill>
          <a:ln>
            <a:noFill/>
          </a:ln>
        </p:spPr>
      </p:sp>
      <p:sp>
        <p:nvSpPr>
          <p:cNvPr id="233" name="Google Shape;233;p40"/>
          <p:cNvSpPr txBox="1">
            <a:spLocks noGrp="1"/>
          </p:cNvSpPr>
          <p:nvPr>
            <p:ph type="body" idx="1"/>
          </p:nvPr>
        </p:nvSpPr>
        <p:spPr>
          <a:xfrm>
            <a:off x="6553199" y="3888000"/>
            <a:ext cx="5004000" cy="233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504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Char char="›"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234" name="Google Shape;234;p40"/>
          <p:cNvSpPr txBox="1">
            <a:spLocks noGrp="1"/>
          </p:cNvSpPr>
          <p:nvPr>
            <p:ph type="title"/>
          </p:nvPr>
        </p:nvSpPr>
        <p:spPr>
          <a:xfrm>
            <a:off x="634206" y="3888000"/>
            <a:ext cx="5004594" cy="233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40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40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7" name="Google Shape;237;p40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hor. kleur zonder titel">
  <p:cSld name="Afbeelding hor. kleur zonder titel">
    <p:bg>
      <p:bgPr>
        <a:solidFill>
          <a:schemeClr val="dk2"/>
        </a:solidFill>
        <a:effectLst/>
      </p:bgPr>
    </p:bg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1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3427413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240" name="Google Shape;240;p41"/>
          <p:cNvSpPr txBox="1">
            <a:spLocks noGrp="1"/>
          </p:cNvSpPr>
          <p:nvPr>
            <p:ph type="body" idx="1"/>
          </p:nvPr>
        </p:nvSpPr>
        <p:spPr>
          <a:xfrm>
            <a:off x="635000" y="3888000"/>
            <a:ext cx="10923588" cy="233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504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Char char="›"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241" name="Google Shape;241;p41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2" name="Google Shape;242;p41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41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hor. wit zonder titel">
  <p:cSld name="Afbeelding hor. wit zonder titel"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2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3427413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246" name="Google Shape;246;p42"/>
          <p:cNvSpPr txBox="1">
            <a:spLocks noGrp="1"/>
          </p:cNvSpPr>
          <p:nvPr>
            <p:ph type="body" idx="1"/>
          </p:nvPr>
        </p:nvSpPr>
        <p:spPr>
          <a:xfrm>
            <a:off x="635000" y="3888000"/>
            <a:ext cx="10923588" cy="233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504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Char char="›"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247" name="Google Shape;247;p42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42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9" name="Google Shape;249;p42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horizontaal kleur titel">
  <p:cSld name="Afbeelding horizontaal kleur titel">
    <p:bg>
      <p:bgPr>
        <a:solidFill>
          <a:schemeClr val="dk2"/>
        </a:solidFill>
        <a:effectLst/>
      </p:bgPr>
    </p:bg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3"/>
          <p:cNvSpPr>
            <a:spLocks noGrp="1"/>
          </p:cNvSpPr>
          <p:nvPr>
            <p:ph type="pic" idx="2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252" name="Google Shape;252;p43"/>
          <p:cNvSpPr txBox="1">
            <a:spLocks noGrp="1"/>
          </p:cNvSpPr>
          <p:nvPr>
            <p:ph type="title"/>
          </p:nvPr>
        </p:nvSpPr>
        <p:spPr>
          <a:xfrm>
            <a:off x="633600" y="1051200"/>
            <a:ext cx="10924382" cy="9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Verdana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3" name="Google Shape;253;p43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4" name="Google Shape;254;p43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5" name="Google Shape;255;p43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dia" type="title">
  <p:cSld name="TITLE">
    <p:bg>
      <p:bgPr>
        <a:solidFill>
          <a:schemeClr val="dk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0000" rIns="91425" bIns="900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Verdana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400" tIns="90000" rIns="90000" bIns="468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92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4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4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9" name="Google Shape;39;p15"/>
          <p:cNvSpPr/>
          <p:nvPr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40" name="Google Shape;40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1783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horizontaal wit titel">
  <p:cSld name="Afbeelding horizontaal wit titel">
    <p:bg>
      <p:bgPr>
        <a:solidFill>
          <a:schemeClr val="lt1"/>
        </a:solidFill>
        <a:effectLst/>
      </p:bgPr>
    </p:bg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4"/>
          <p:cNvSpPr>
            <a:spLocks noGrp="1"/>
          </p:cNvSpPr>
          <p:nvPr>
            <p:ph type="pic" idx="2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solidFill>
            <a:schemeClr val="dk1">
              <a:alpha val="8627"/>
            </a:schemeClr>
          </a:solidFill>
          <a:ln>
            <a:noFill/>
          </a:ln>
        </p:spPr>
      </p:sp>
      <p:sp>
        <p:nvSpPr>
          <p:cNvPr id="258" name="Google Shape;258;p44"/>
          <p:cNvSpPr txBox="1">
            <a:spLocks noGrp="1"/>
          </p:cNvSpPr>
          <p:nvPr>
            <p:ph type="title"/>
          </p:nvPr>
        </p:nvSpPr>
        <p:spPr>
          <a:xfrm>
            <a:off x="634206" y="1051200"/>
            <a:ext cx="10924382" cy="9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44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0" name="Google Shape;260;p44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1" name="Google Shape;261;p44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">
  <p:cSld name="Afbeelding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fbeelding met titel">
  <p:cSld name="Afbeelding met titel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6"/>
          <p:cNvSpPr txBox="1">
            <a:spLocks noGrp="1"/>
          </p:cNvSpPr>
          <p:nvPr>
            <p:ph type="title"/>
          </p:nvPr>
        </p:nvSpPr>
        <p:spPr>
          <a:xfrm>
            <a:off x="0" y="5153776"/>
            <a:ext cx="12192000" cy="576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756000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Verdana"/>
              <a:buNone/>
              <a:defRPr sz="3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5" name="Google Shape;265;p46"/>
          <p:cNvSpPr txBox="1">
            <a:spLocks noGrp="1"/>
          </p:cNvSpPr>
          <p:nvPr>
            <p:ph type="body" idx="1"/>
          </p:nvPr>
        </p:nvSpPr>
        <p:spPr>
          <a:xfrm>
            <a:off x="0" y="5825413"/>
            <a:ext cx="12192000" cy="396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756000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2000" i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pic>
        <p:nvPicPr>
          <p:cNvPr id="266" name="Google Shape;266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el/grafiek">
  <p:cSld name="Tabel/grafiek"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7"/>
          <p:cNvSpPr txBox="1"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9" name="Google Shape;269;p47"/>
          <p:cNvSpPr txBox="1">
            <a:spLocks noGrp="1"/>
          </p:cNvSpPr>
          <p:nvPr>
            <p:ph type="body" idx="1"/>
          </p:nvPr>
        </p:nvSpPr>
        <p:spPr>
          <a:xfrm>
            <a:off x="635000" y="2276475"/>
            <a:ext cx="10923588" cy="3944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Char char="›"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270" name="Google Shape;270;p47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1" name="Google Shape;271;p47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2" name="Google Shape;272;p47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el/grafiek met bijschrift">
  <p:cSld name="Tabel/grafiek met bijschrift"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8"/>
          <p:cNvSpPr txBox="1"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5" name="Google Shape;275;p48"/>
          <p:cNvSpPr txBox="1">
            <a:spLocks noGrp="1"/>
          </p:cNvSpPr>
          <p:nvPr>
            <p:ph type="body" idx="1"/>
          </p:nvPr>
        </p:nvSpPr>
        <p:spPr>
          <a:xfrm>
            <a:off x="7958859" y="2276475"/>
            <a:ext cx="3600000" cy="393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2000"/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marL="2286000" lvl="4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276" name="Google Shape;276;p48"/>
          <p:cNvSpPr txBox="1">
            <a:spLocks noGrp="1"/>
          </p:cNvSpPr>
          <p:nvPr>
            <p:ph type="body" idx="2"/>
          </p:nvPr>
        </p:nvSpPr>
        <p:spPr>
          <a:xfrm>
            <a:off x="635000" y="2276475"/>
            <a:ext cx="7178964" cy="3944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Char char="›"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277" name="Google Shape;277;p48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8" name="Google Shape;278;p48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9" name="Google Shape;279;p48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el/grafiek verticaal">
  <p:cSld name="Tabel/grafiek verticaal"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9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82" name="Google Shape;282;p49"/>
          <p:cNvSpPr txBox="1">
            <a:spLocks noGrp="1"/>
          </p:cNvSpPr>
          <p:nvPr>
            <p:ph type="body" idx="1"/>
          </p:nvPr>
        </p:nvSpPr>
        <p:spPr>
          <a:xfrm>
            <a:off x="6550024" y="2289599"/>
            <a:ext cx="5004000" cy="3931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920"/>
              <a:buChar char="›"/>
              <a:defRPr>
                <a:solidFill>
                  <a:schemeClr val="lt1"/>
                </a:solidFill>
              </a:defRPr>
            </a:lvl1pPr>
            <a:lvl2pPr marL="914400" lvl="1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>
                <a:solidFill>
                  <a:schemeClr val="lt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▪"/>
              <a:defRPr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marL="2286000" lvl="4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pic>
        <p:nvPicPr>
          <p:cNvPr id="283" name="Google Shape;283;p4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49"/>
          <p:cNvSpPr/>
          <p:nvPr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85" name="Google Shape;285;p49"/>
          <p:cNvSpPr txBox="1">
            <a:spLocks noGrp="1"/>
          </p:cNvSpPr>
          <p:nvPr>
            <p:ph type="title"/>
          </p:nvPr>
        </p:nvSpPr>
        <p:spPr>
          <a:xfrm>
            <a:off x="6550024" y="1051200"/>
            <a:ext cx="5004000" cy="948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Verdana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6" name="Google Shape;286;p49"/>
          <p:cNvSpPr txBox="1">
            <a:spLocks noGrp="1"/>
          </p:cNvSpPr>
          <p:nvPr>
            <p:ph type="body" idx="2"/>
          </p:nvPr>
        </p:nvSpPr>
        <p:spPr>
          <a:xfrm>
            <a:off x="635000" y="1066799"/>
            <a:ext cx="5003800" cy="5154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Char char="›"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287" name="Google Shape;287;p49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8" name="Google Shape;288;p49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9" name="Google Shape;289;p49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act A">
  <p:cSld name="Contact A"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0"/>
          <p:cNvSpPr/>
          <p:nvPr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92" name="Google Shape;292;p50"/>
          <p:cNvSpPr txBox="1">
            <a:spLocks noGrp="1"/>
          </p:cNvSpPr>
          <p:nvPr>
            <p:ph type="title"/>
          </p:nvPr>
        </p:nvSpPr>
        <p:spPr>
          <a:xfrm>
            <a:off x="635000" y="1875617"/>
            <a:ext cx="10923588" cy="155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3" name="Google Shape;293;p50"/>
          <p:cNvSpPr txBox="1">
            <a:spLocks noGrp="1"/>
          </p:cNvSpPr>
          <p:nvPr>
            <p:ph type="body" idx="1"/>
          </p:nvPr>
        </p:nvSpPr>
        <p:spPr>
          <a:xfrm>
            <a:off x="5156753" y="3846022"/>
            <a:ext cx="4680000" cy="691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2000" i="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294" name="Google Shape;294;p50"/>
          <p:cNvSpPr txBox="1">
            <a:spLocks noGrp="1"/>
          </p:cNvSpPr>
          <p:nvPr>
            <p:ph type="body" idx="2"/>
          </p:nvPr>
        </p:nvSpPr>
        <p:spPr>
          <a:xfrm>
            <a:off x="5156753" y="4639509"/>
            <a:ext cx="4680000" cy="691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2000" i="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295" name="Google Shape;295;p50"/>
          <p:cNvSpPr txBox="1">
            <a:spLocks noGrp="1"/>
          </p:cNvSpPr>
          <p:nvPr>
            <p:ph type="body" idx="3"/>
          </p:nvPr>
        </p:nvSpPr>
        <p:spPr>
          <a:xfrm>
            <a:off x="5156753" y="5405528"/>
            <a:ext cx="4680000" cy="691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2000" i="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296" name="Google Shape;296;p50"/>
          <p:cNvSpPr>
            <a:spLocks noGrp="1"/>
          </p:cNvSpPr>
          <p:nvPr>
            <p:ph type="pic" idx="4"/>
          </p:nvPr>
        </p:nvSpPr>
        <p:spPr>
          <a:xfrm>
            <a:off x="4544781" y="3921366"/>
            <a:ext cx="541203" cy="540000"/>
          </a:xfrm>
          <a:prstGeom prst="rect">
            <a:avLst/>
          </a:prstGeom>
          <a:noFill/>
          <a:ln>
            <a:noFill/>
          </a:ln>
        </p:spPr>
      </p:sp>
      <p:sp>
        <p:nvSpPr>
          <p:cNvPr id="297" name="Google Shape;297;p50"/>
          <p:cNvSpPr>
            <a:spLocks noGrp="1"/>
          </p:cNvSpPr>
          <p:nvPr>
            <p:ph type="pic" idx="5"/>
          </p:nvPr>
        </p:nvSpPr>
        <p:spPr>
          <a:xfrm>
            <a:off x="4544781" y="4707382"/>
            <a:ext cx="541203" cy="540000"/>
          </a:xfrm>
          <a:prstGeom prst="rect">
            <a:avLst/>
          </a:prstGeom>
          <a:noFill/>
          <a:ln>
            <a:noFill/>
          </a:ln>
        </p:spPr>
      </p:sp>
      <p:sp>
        <p:nvSpPr>
          <p:cNvPr id="298" name="Google Shape;298;p50"/>
          <p:cNvSpPr>
            <a:spLocks noGrp="1"/>
          </p:cNvSpPr>
          <p:nvPr>
            <p:ph type="pic" idx="6"/>
          </p:nvPr>
        </p:nvSpPr>
        <p:spPr>
          <a:xfrm>
            <a:off x="4544781" y="5480872"/>
            <a:ext cx="541203" cy="540000"/>
          </a:xfrm>
          <a:prstGeom prst="rect">
            <a:avLst/>
          </a:prstGeom>
          <a:noFill/>
          <a:ln>
            <a:noFill/>
          </a:ln>
        </p:spPr>
      </p:sp>
      <p:sp>
        <p:nvSpPr>
          <p:cNvPr id="299" name="Google Shape;299;p50"/>
          <p:cNvSpPr/>
          <p:nvPr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00" name="Google Shape;300;p50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1" name="Google Shape;301;p50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2" name="Google Shape;302;p50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303" name="Google Shape;303;p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1783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act B">
  <p:cSld name="Contact B"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51"/>
          <p:cNvSpPr/>
          <p:nvPr/>
        </p:nvSpPr>
        <p:spPr>
          <a:xfrm>
            <a:off x="0" y="-1"/>
            <a:ext cx="6096000" cy="6858001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06" name="Google Shape;306;p51"/>
          <p:cNvSpPr txBox="1">
            <a:spLocks noGrp="1"/>
          </p:cNvSpPr>
          <p:nvPr>
            <p:ph type="title"/>
          </p:nvPr>
        </p:nvSpPr>
        <p:spPr>
          <a:xfrm>
            <a:off x="635000" y="2565400"/>
            <a:ext cx="5003800" cy="1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7" name="Google Shape;307;p51"/>
          <p:cNvSpPr txBox="1">
            <a:spLocks noGrp="1"/>
          </p:cNvSpPr>
          <p:nvPr>
            <p:ph type="body" idx="1"/>
          </p:nvPr>
        </p:nvSpPr>
        <p:spPr>
          <a:xfrm>
            <a:off x="7176285" y="2286000"/>
            <a:ext cx="4382303" cy="691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2000" i="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308" name="Google Shape;308;p51"/>
          <p:cNvSpPr txBox="1">
            <a:spLocks noGrp="1"/>
          </p:cNvSpPr>
          <p:nvPr>
            <p:ph type="body" idx="2"/>
          </p:nvPr>
        </p:nvSpPr>
        <p:spPr>
          <a:xfrm>
            <a:off x="7176285" y="3079487"/>
            <a:ext cx="4382303" cy="691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2000" i="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309" name="Google Shape;309;p51"/>
          <p:cNvSpPr txBox="1">
            <a:spLocks noGrp="1"/>
          </p:cNvSpPr>
          <p:nvPr>
            <p:ph type="body" idx="3"/>
          </p:nvPr>
        </p:nvSpPr>
        <p:spPr>
          <a:xfrm>
            <a:off x="7176285" y="3845506"/>
            <a:ext cx="4382303" cy="691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2000" i="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310" name="Google Shape;310;p51"/>
          <p:cNvSpPr>
            <a:spLocks noGrp="1"/>
          </p:cNvSpPr>
          <p:nvPr>
            <p:ph type="pic" idx="4"/>
          </p:nvPr>
        </p:nvSpPr>
        <p:spPr>
          <a:xfrm>
            <a:off x="6564313" y="2361344"/>
            <a:ext cx="541203" cy="540000"/>
          </a:xfrm>
          <a:prstGeom prst="rect">
            <a:avLst/>
          </a:prstGeom>
          <a:noFill/>
          <a:ln>
            <a:noFill/>
          </a:ln>
        </p:spPr>
      </p:sp>
      <p:sp>
        <p:nvSpPr>
          <p:cNvPr id="311" name="Google Shape;311;p51"/>
          <p:cNvSpPr>
            <a:spLocks noGrp="1"/>
          </p:cNvSpPr>
          <p:nvPr>
            <p:ph type="pic" idx="5"/>
          </p:nvPr>
        </p:nvSpPr>
        <p:spPr>
          <a:xfrm>
            <a:off x="6564313" y="3147360"/>
            <a:ext cx="541203" cy="540000"/>
          </a:xfrm>
          <a:prstGeom prst="rect">
            <a:avLst/>
          </a:prstGeom>
          <a:noFill/>
          <a:ln>
            <a:noFill/>
          </a:ln>
        </p:spPr>
      </p:sp>
      <p:sp>
        <p:nvSpPr>
          <p:cNvPr id="312" name="Google Shape;312;p51"/>
          <p:cNvSpPr>
            <a:spLocks noGrp="1"/>
          </p:cNvSpPr>
          <p:nvPr>
            <p:ph type="pic" idx="6"/>
          </p:nvPr>
        </p:nvSpPr>
        <p:spPr>
          <a:xfrm>
            <a:off x="6564313" y="3920850"/>
            <a:ext cx="541203" cy="540000"/>
          </a:xfrm>
          <a:prstGeom prst="rect">
            <a:avLst/>
          </a:prstGeom>
          <a:noFill/>
          <a:ln>
            <a:noFill/>
          </a:ln>
        </p:spPr>
      </p:sp>
      <p:sp>
        <p:nvSpPr>
          <p:cNvPr id="313" name="Google Shape;313;p51"/>
          <p:cNvSpPr/>
          <p:nvPr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14" name="Google Shape;314;p51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5" name="Google Shape;315;p51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6" name="Google Shape;316;p51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317" name="Google Shape;317;p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1783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act C">
  <p:cSld name="Contact C">
    <p:bg>
      <p:bgPr>
        <a:solidFill>
          <a:schemeClr val="dk2"/>
        </a:solidFill>
        <a:effectLst/>
      </p:bgPr>
    </p:bg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52"/>
          <p:cNvSpPr txBox="1">
            <a:spLocks noGrp="1"/>
          </p:cNvSpPr>
          <p:nvPr>
            <p:ph type="title"/>
          </p:nvPr>
        </p:nvSpPr>
        <p:spPr>
          <a:xfrm>
            <a:off x="635000" y="1875617"/>
            <a:ext cx="10923588" cy="1551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0" name="Google Shape;320;p52"/>
          <p:cNvSpPr txBox="1">
            <a:spLocks noGrp="1"/>
          </p:cNvSpPr>
          <p:nvPr>
            <p:ph type="body" idx="1"/>
          </p:nvPr>
        </p:nvSpPr>
        <p:spPr>
          <a:xfrm>
            <a:off x="4224313" y="3846022"/>
            <a:ext cx="4680000" cy="691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2000" i="0">
                <a:solidFill>
                  <a:schemeClr val="lt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321" name="Google Shape;321;p52"/>
          <p:cNvSpPr txBox="1">
            <a:spLocks noGrp="1"/>
          </p:cNvSpPr>
          <p:nvPr>
            <p:ph type="body" idx="2"/>
          </p:nvPr>
        </p:nvSpPr>
        <p:spPr>
          <a:xfrm>
            <a:off x="4224313" y="4639509"/>
            <a:ext cx="4680000" cy="691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2000" i="0">
                <a:solidFill>
                  <a:schemeClr val="lt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322" name="Google Shape;322;p52"/>
          <p:cNvSpPr txBox="1">
            <a:spLocks noGrp="1"/>
          </p:cNvSpPr>
          <p:nvPr>
            <p:ph type="body" idx="3"/>
          </p:nvPr>
        </p:nvSpPr>
        <p:spPr>
          <a:xfrm>
            <a:off x="4224313" y="5405528"/>
            <a:ext cx="4680000" cy="691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2000" i="0">
                <a:solidFill>
                  <a:schemeClr val="lt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323" name="Google Shape;323;p52"/>
          <p:cNvSpPr>
            <a:spLocks noGrp="1"/>
          </p:cNvSpPr>
          <p:nvPr>
            <p:ph type="pic" idx="4"/>
          </p:nvPr>
        </p:nvSpPr>
        <p:spPr>
          <a:xfrm>
            <a:off x="3612341" y="3921366"/>
            <a:ext cx="541203" cy="540000"/>
          </a:xfrm>
          <a:prstGeom prst="rect">
            <a:avLst/>
          </a:prstGeom>
          <a:noFill/>
          <a:ln>
            <a:noFill/>
          </a:ln>
        </p:spPr>
      </p:sp>
      <p:sp>
        <p:nvSpPr>
          <p:cNvPr id="324" name="Google Shape;324;p52"/>
          <p:cNvSpPr>
            <a:spLocks noGrp="1"/>
          </p:cNvSpPr>
          <p:nvPr>
            <p:ph type="pic" idx="5"/>
          </p:nvPr>
        </p:nvSpPr>
        <p:spPr>
          <a:xfrm>
            <a:off x="3612341" y="4707382"/>
            <a:ext cx="541203" cy="540000"/>
          </a:xfrm>
          <a:prstGeom prst="rect">
            <a:avLst/>
          </a:prstGeom>
          <a:noFill/>
          <a:ln>
            <a:noFill/>
          </a:ln>
        </p:spPr>
      </p:sp>
      <p:sp>
        <p:nvSpPr>
          <p:cNvPr id="325" name="Google Shape;325;p52"/>
          <p:cNvSpPr>
            <a:spLocks noGrp="1"/>
          </p:cNvSpPr>
          <p:nvPr>
            <p:ph type="pic" idx="6"/>
          </p:nvPr>
        </p:nvSpPr>
        <p:spPr>
          <a:xfrm>
            <a:off x="3612341" y="5480872"/>
            <a:ext cx="541203" cy="540000"/>
          </a:xfrm>
          <a:prstGeom prst="rect">
            <a:avLst/>
          </a:prstGeom>
          <a:noFill/>
          <a:ln>
            <a:noFill/>
          </a:ln>
        </p:spPr>
      </p:sp>
      <p:sp>
        <p:nvSpPr>
          <p:cNvPr id="326" name="Google Shape;326;p52"/>
          <p:cNvSpPr/>
          <p:nvPr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27" name="Google Shape;327;p52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8" name="Google Shape;328;p52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9" name="Google Shape;329;p52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330" name="Google Shape;330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1783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 afbeelding verticaal">
  <p:cSld name="Titeldia afbeelding verticaal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>
            <a:spLocks noGrp="1"/>
          </p:cNvSpPr>
          <p:nvPr>
            <p:ph type="pic" idx="2"/>
          </p:nvPr>
        </p:nvSpPr>
        <p:spPr>
          <a:xfrm>
            <a:off x="-3175" y="0"/>
            <a:ext cx="6099175" cy="6858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43" name="Google Shape;43;p18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4" name="Google Shape;44;p18"/>
          <p:cNvSpPr/>
          <p:nvPr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1"/>
          </p:nvPr>
        </p:nvSpPr>
        <p:spPr>
          <a:xfrm>
            <a:off x="6553200" y="5832053"/>
            <a:ext cx="5004000" cy="38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800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 sz="1800">
                <a:solidFill>
                  <a:schemeClr val="lt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 sz="1800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/>
          <p:nvPr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7" name="Google Shape;47;p18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0000" rIns="91425" bIns="900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Verdana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subTitle" idx="3"/>
          </p:nvPr>
        </p:nvSpPr>
        <p:spPr>
          <a:xfrm>
            <a:off x="6553200" y="4218267"/>
            <a:ext cx="5004000" cy="1613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400" tIns="90000" rIns="90000" bIns="468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92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52" name="Google Shape;52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1783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dia afbeelding horizontaal">
  <p:cSld name="Titeldia afbeelding horizontaal">
    <p:bg>
      <p:bgPr>
        <a:solidFill>
          <a:schemeClr val="dk2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9"/>
          <p:cNvSpPr txBox="1">
            <a:spLocks noGrp="1"/>
          </p:cNvSpPr>
          <p:nvPr>
            <p:ph type="ctrTitle"/>
          </p:nvPr>
        </p:nvSpPr>
        <p:spPr>
          <a:xfrm>
            <a:off x="634682" y="3427412"/>
            <a:ext cx="10923906" cy="17264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600" tIns="90000" rIns="91425" bIns="900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Verdana"/>
              <a:buNone/>
              <a:defRPr sz="3600" b="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subTitle" idx="1"/>
          </p:nvPr>
        </p:nvSpPr>
        <p:spPr>
          <a:xfrm>
            <a:off x="634682" y="5162400"/>
            <a:ext cx="10923906" cy="664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900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92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4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4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6" name="Google Shape;56;p19"/>
          <p:cNvSpPr/>
          <p:nvPr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7" name="Google Shape;57;p19"/>
          <p:cNvSpPr txBox="1">
            <a:spLocks noGrp="1"/>
          </p:cNvSpPr>
          <p:nvPr>
            <p:ph type="body" idx="2"/>
          </p:nvPr>
        </p:nvSpPr>
        <p:spPr>
          <a:xfrm>
            <a:off x="633412" y="5829386"/>
            <a:ext cx="5138738" cy="38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400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 sz="1800">
                <a:solidFill>
                  <a:schemeClr val="dk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 sz="18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chemeClr val="dk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>
                <a:solidFill>
                  <a:schemeClr val="dk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58" name="Google Shape;58;p19"/>
          <p:cNvSpPr>
            <a:spLocks noGrp="1"/>
          </p:cNvSpPr>
          <p:nvPr>
            <p:ph type="pic" idx="3"/>
          </p:nvPr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59" name="Google Shape;59;p19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62" name="Google Shape;62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1783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85">
          <p15:clr>
            <a:srgbClr val="FBAE40"/>
          </p15:clr>
        </p15:guide>
        <p15:guide id="2" orient="horz" pos="2656">
          <p15:clr>
            <a:srgbClr val="FBAE40"/>
          </p15:clr>
        </p15:guide>
        <p15:guide id="3" pos="4044">
          <p15:clr>
            <a:srgbClr val="FBAE40"/>
          </p15:clr>
        </p15:guide>
        <p15:guide id="4" pos="3636">
          <p15:clr>
            <a:srgbClr val="FBAE40"/>
          </p15:clr>
        </p15:guide>
        <p15:guide id="5" orient="horz" pos="3135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 verticaal">
  <p:cSld name="Titeldia verticaal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0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5" name="Google Shape;65;p20"/>
          <p:cNvSpPr/>
          <p:nvPr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6" name="Google Shape;66;p20"/>
          <p:cNvSpPr/>
          <p:nvPr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7" name="Google Shape;67;p20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0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400" tIns="90000" rIns="90000" bIns="468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92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body" idx="2"/>
          </p:nvPr>
        </p:nvSpPr>
        <p:spPr>
          <a:xfrm>
            <a:off x="6553200" y="5832053"/>
            <a:ext cx="5004000" cy="38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800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 sz="1800">
                <a:solidFill>
                  <a:schemeClr val="lt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 sz="1800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0000" rIns="91425" bIns="900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Verdana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73" name="Google Shape;73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1783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 horizontaal">
  <p:cSld name="Titeldia horizontaal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/>
          <p:nvPr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6" name="Google Shape;76;p21"/>
          <p:cNvSpPr txBox="1">
            <a:spLocks noGrp="1"/>
          </p:cNvSpPr>
          <p:nvPr>
            <p:ph type="title"/>
          </p:nvPr>
        </p:nvSpPr>
        <p:spPr>
          <a:xfrm>
            <a:off x="635000" y="1879600"/>
            <a:ext cx="10923588" cy="154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ubTitle" idx="1"/>
          </p:nvPr>
        </p:nvSpPr>
        <p:spPr>
          <a:xfrm>
            <a:off x="635000" y="3749487"/>
            <a:ext cx="10925176" cy="2077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400" tIns="90000" rIns="90000" bIns="468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920"/>
              <a:buNone/>
              <a:defRPr sz="24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body" idx="2"/>
          </p:nvPr>
        </p:nvSpPr>
        <p:spPr>
          <a:xfrm>
            <a:off x="633412" y="5829386"/>
            <a:ext cx="5005388" cy="38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400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 sz="1800">
                <a:solidFill>
                  <a:schemeClr val="lt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 sz="1800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82" name="Google Shape;82;p21"/>
          <p:cNvSpPr/>
          <p:nvPr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83" name="Google Shape;83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1783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sopgave">
  <p:cSld name="Inhoudsopgave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2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6" name="Google Shape;86;p22"/>
          <p:cNvSpPr txBox="1">
            <a:spLocks noGrp="1"/>
          </p:cNvSpPr>
          <p:nvPr>
            <p:ph type="title"/>
          </p:nvPr>
        </p:nvSpPr>
        <p:spPr>
          <a:xfrm>
            <a:off x="634999" y="2636838"/>
            <a:ext cx="5003801" cy="1584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Verdana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>
            <a:off x="7791732" y="916926"/>
            <a:ext cx="3766856" cy="817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  <a:defRPr sz="1800"/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body" idx="2"/>
          </p:nvPr>
        </p:nvSpPr>
        <p:spPr>
          <a:xfrm>
            <a:off x="7791732" y="2061911"/>
            <a:ext cx="3766856" cy="817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  <a:defRPr sz="1800"/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89" name="Google Shape;89;p22"/>
          <p:cNvSpPr txBox="1">
            <a:spLocks noGrp="1"/>
          </p:cNvSpPr>
          <p:nvPr>
            <p:ph type="body" idx="3"/>
          </p:nvPr>
        </p:nvSpPr>
        <p:spPr>
          <a:xfrm>
            <a:off x="7791732" y="3211200"/>
            <a:ext cx="3766856" cy="817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  <a:defRPr sz="1800"/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90" name="Google Shape;90;p22"/>
          <p:cNvSpPr txBox="1">
            <a:spLocks noGrp="1"/>
          </p:cNvSpPr>
          <p:nvPr>
            <p:ph type="body" idx="4"/>
          </p:nvPr>
        </p:nvSpPr>
        <p:spPr>
          <a:xfrm>
            <a:off x="7791732" y="4352400"/>
            <a:ext cx="3766856" cy="817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  <a:defRPr sz="1800"/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91" name="Google Shape;91;p22"/>
          <p:cNvSpPr txBox="1">
            <a:spLocks noGrp="1"/>
          </p:cNvSpPr>
          <p:nvPr>
            <p:ph type="body" idx="5"/>
          </p:nvPr>
        </p:nvSpPr>
        <p:spPr>
          <a:xfrm>
            <a:off x="7791732" y="5497200"/>
            <a:ext cx="3766856" cy="817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  <a:defRPr sz="1800"/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pic>
        <p:nvPicPr>
          <p:cNvPr id="92" name="Google Shape;92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2"/>
          <p:cNvSpPr/>
          <p:nvPr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4" name="Google Shape;94;p22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2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2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97" name="Google Shape;97;p22"/>
          <p:cNvSpPr txBox="1">
            <a:spLocks noGrp="1"/>
          </p:cNvSpPr>
          <p:nvPr>
            <p:ph type="body" idx="6"/>
          </p:nvPr>
        </p:nvSpPr>
        <p:spPr>
          <a:xfrm>
            <a:off x="6418727" y="998445"/>
            <a:ext cx="1373005" cy="81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6800" anchor="b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3840"/>
              <a:buNone/>
              <a:defRPr sz="48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98" name="Google Shape;98;p22"/>
          <p:cNvSpPr txBox="1">
            <a:spLocks noGrp="1"/>
          </p:cNvSpPr>
          <p:nvPr>
            <p:ph type="body" idx="7"/>
          </p:nvPr>
        </p:nvSpPr>
        <p:spPr>
          <a:xfrm>
            <a:off x="6418727" y="2143674"/>
            <a:ext cx="1373005" cy="81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6800" anchor="b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3840"/>
              <a:buNone/>
              <a:defRPr sz="48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99" name="Google Shape;99;p22"/>
          <p:cNvSpPr txBox="1">
            <a:spLocks noGrp="1"/>
          </p:cNvSpPr>
          <p:nvPr>
            <p:ph type="body" idx="8"/>
          </p:nvPr>
        </p:nvSpPr>
        <p:spPr>
          <a:xfrm>
            <a:off x="6418727" y="3288903"/>
            <a:ext cx="1373005" cy="81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6800" anchor="b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3840"/>
              <a:buNone/>
              <a:defRPr sz="48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100" name="Google Shape;100;p22"/>
          <p:cNvSpPr txBox="1">
            <a:spLocks noGrp="1"/>
          </p:cNvSpPr>
          <p:nvPr>
            <p:ph type="body" idx="9"/>
          </p:nvPr>
        </p:nvSpPr>
        <p:spPr>
          <a:xfrm>
            <a:off x="6418727" y="4434132"/>
            <a:ext cx="1373005" cy="81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6800" anchor="b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3840"/>
              <a:buNone/>
              <a:defRPr sz="48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101" name="Google Shape;101;p22"/>
          <p:cNvSpPr txBox="1">
            <a:spLocks noGrp="1"/>
          </p:cNvSpPr>
          <p:nvPr>
            <p:ph type="body" idx="13"/>
          </p:nvPr>
        </p:nvSpPr>
        <p:spPr>
          <a:xfrm>
            <a:off x="6418727" y="5579361"/>
            <a:ext cx="1373005" cy="81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6800" anchor="b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3840"/>
              <a:buNone/>
              <a:defRPr sz="48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sopgave met afbeelding">
  <p:cSld name="Inhoudsopgave met afbeelding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4" name="Google Shape;104;p23"/>
          <p:cNvSpPr txBox="1">
            <a:spLocks noGrp="1"/>
          </p:cNvSpPr>
          <p:nvPr>
            <p:ph type="body" idx="1"/>
          </p:nvPr>
        </p:nvSpPr>
        <p:spPr>
          <a:xfrm>
            <a:off x="6553200" y="2289600"/>
            <a:ext cx="5004000" cy="3931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Verdana"/>
              <a:buAutoNum type="arabicPeriod"/>
              <a:defRPr>
                <a:solidFill>
                  <a:schemeClr val="lt1"/>
                </a:solidFill>
              </a:defRPr>
            </a:lvl1pPr>
            <a:lvl2pPr marL="914400" lvl="1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>
                <a:solidFill>
                  <a:schemeClr val="lt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▪"/>
              <a:defRPr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marL="2286000" lvl="4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6pPr>
            <a:lvl7pPr marL="3200400" lvl="6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450"/>
              <a:buChar char=" "/>
              <a:defRPr/>
            </a:lvl7pPr>
            <a:lvl8pPr marL="3657600" lvl="7" indent="-2571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450"/>
              <a:buChar char=" "/>
              <a:defRPr/>
            </a:lvl8pPr>
            <a:lvl9pPr marL="4114800" lvl="8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pic>
        <p:nvPicPr>
          <p:cNvPr id="105" name="Google Shape;10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3"/>
          <p:cNvSpPr/>
          <p:nvPr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7" name="Google Shape;107;p23"/>
          <p:cNvSpPr txBox="1">
            <a:spLocks noGrp="1"/>
          </p:cNvSpPr>
          <p:nvPr>
            <p:ph type="title"/>
          </p:nvPr>
        </p:nvSpPr>
        <p:spPr>
          <a:xfrm>
            <a:off x="6553200" y="1051200"/>
            <a:ext cx="5004000" cy="948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Verdana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3"/>
          <p:cNvSpPr>
            <a:spLocks noGrp="1"/>
          </p:cNvSpPr>
          <p:nvPr>
            <p:ph type="pic" idx="2"/>
          </p:nvPr>
        </p:nvSpPr>
        <p:spPr>
          <a:xfrm>
            <a:off x="0" y="0"/>
            <a:ext cx="6098242" cy="6858000"/>
          </a:xfrm>
          <a:prstGeom prst="rect">
            <a:avLst/>
          </a:prstGeom>
          <a:solidFill>
            <a:schemeClr val="dk1">
              <a:alpha val="8627"/>
            </a:schemeClr>
          </a:solidFill>
          <a:ln>
            <a:noFill/>
          </a:ln>
        </p:spPr>
      </p:sp>
      <p:sp>
        <p:nvSpPr>
          <p:cNvPr id="109" name="Google Shape;109;p23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3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3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26" Type="http://schemas.openxmlformats.org/officeDocument/2006/relationships/slideLayout" Target="../slideLayouts/slideLayout27.xml"/><Relationship Id="rId39" Type="http://schemas.openxmlformats.org/officeDocument/2006/relationships/image" Target="../media/image1.png"/><Relationship Id="rId21" Type="http://schemas.openxmlformats.org/officeDocument/2006/relationships/slideLayout" Target="../slideLayouts/slideLayout22.xml"/><Relationship Id="rId34" Type="http://schemas.openxmlformats.org/officeDocument/2006/relationships/slideLayout" Target="../slideLayouts/slideLayout35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5" Type="http://schemas.openxmlformats.org/officeDocument/2006/relationships/slideLayout" Target="../slideLayouts/slideLayout26.xml"/><Relationship Id="rId33" Type="http://schemas.openxmlformats.org/officeDocument/2006/relationships/slideLayout" Target="../slideLayouts/slideLayout34.xml"/><Relationship Id="rId38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21.xml"/><Relationship Id="rId29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24" Type="http://schemas.openxmlformats.org/officeDocument/2006/relationships/slideLayout" Target="../slideLayouts/slideLayout25.xml"/><Relationship Id="rId32" Type="http://schemas.openxmlformats.org/officeDocument/2006/relationships/slideLayout" Target="../slideLayouts/slideLayout33.xml"/><Relationship Id="rId37" Type="http://schemas.openxmlformats.org/officeDocument/2006/relationships/slideLayout" Target="../slideLayouts/slideLayout38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23" Type="http://schemas.openxmlformats.org/officeDocument/2006/relationships/slideLayout" Target="../slideLayouts/slideLayout24.xml"/><Relationship Id="rId28" Type="http://schemas.openxmlformats.org/officeDocument/2006/relationships/slideLayout" Target="../slideLayouts/slideLayout29.xml"/><Relationship Id="rId36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11.xml"/><Relationship Id="rId19" Type="http://schemas.openxmlformats.org/officeDocument/2006/relationships/slideLayout" Target="../slideLayouts/slideLayout20.xml"/><Relationship Id="rId31" Type="http://schemas.openxmlformats.org/officeDocument/2006/relationships/slideLayout" Target="../slideLayouts/slideLayout3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Relationship Id="rId22" Type="http://schemas.openxmlformats.org/officeDocument/2006/relationships/slideLayout" Target="../slideLayouts/slideLayout23.xml"/><Relationship Id="rId27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31.xml"/><Relationship Id="rId35" Type="http://schemas.openxmlformats.org/officeDocument/2006/relationships/slideLayout" Target="../slideLayouts/slideLayout36.xml"/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Verdana"/>
              <a:buNone/>
              <a:defRPr sz="360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920"/>
              <a:buFont typeface="Verdana"/>
              <a:buChar char="›"/>
              <a:defRPr sz="2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Verdana"/>
              <a:buChar char="–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Verdana"/>
              <a:buChar char="–"/>
              <a:defRPr sz="160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FEFEF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4765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300"/>
              <a:buFont typeface="Verdana"/>
              <a:buChar char=" "/>
              <a:defRPr sz="1200" b="1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4765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FEFE"/>
              </a:buClr>
              <a:buSzPts val="300"/>
              <a:buFont typeface="Verdana"/>
              <a:buChar char=" "/>
              <a:defRPr sz="1200" b="0" i="0" u="none" strike="noStrike" cap="none">
                <a:solidFill>
                  <a:srgbClr val="FEFEF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048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Verdana"/>
              <a:buChar char="–"/>
              <a:defRPr sz="1200" b="0" i="0" u="none" strike="noStrike" cap="none">
                <a:solidFill>
                  <a:srgbClr val="FEFEF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pic>
        <p:nvPicPr>
          <p:cNvPr id="12" name="Google Shape;1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4"/>
          <p:cNvSpPr/>
          <p:nvPr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" name="Google Shape;14;p14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5" name="Google Shape;15;p14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6" name="Google Shape;16;p14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7281">
          <p15:clr>
            <a:srgbClr val="F26B43"/>
          </p15:clr>
        </p15:guide>
        <p15:guide id="2" orient="horz" pos="3919">
          <p15:clr>
            <a:srgbClr val="F26B43"/>
          </p15:clr>
        </p15:guide>
        <p15:guide id="3" pos="3840">
          <p15:clr>
            <a:srgbClr val="F26B43"/>
          </p15:clr>
        </p15:guide>
        <p15:guide id="4" orient="horz" pos="2159">
          <p15:clr>
            <a:srgbClr val="F26B43"/>
          </p15:clr>
        </p15:guide>
        <p15:guide id="5" pos="400">
          <p15:clr>
            <a:srgbClr val="F26B43"/>
          </p15:clr>
        </p15:guide>
        <p15:guide id="6" pos="4128">
          <p15:clr>
            <a:srgbClr val="F26B43"/>
          </p15:clr>
        </p15:guide>
        <p15:guide id="7" pos="3552">
          <p15:clr>
            <a:srgbClr val="F26B43"/>
          </p15:clr>
        </p15:guide>
        <p15:guide id="8" orient="horz" pos="1275">
          <p15:clr>
            <a:srgbClr val="F26B43"/>
          </p15:clr>
        </p15:guide>
        <p15:guide id="9" orient="horz" pos="1434">
          <p15:clr>
            <a:srgbClr val="F26B43"/>
          </p15:clr>
        </p15:guide>
        <p15:guide id="10" pos="461">
          <p15:clr>
            <a:srgbClr val="F26B43"/>
          </p15:clr>
        </p15:guide>
        <p15:guide id="11" orient="horz" pos="663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Verdana"/>
              <a:buNone/>
              <a:defRPr sz="3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920"/>
              <a:buFont typeface="Verdana"/>
              <a:buChar char="›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erdana"/>
              <a:buChar char="–"/>
              <a:defRPr sz="1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7F7F7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4765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"/>
              <a:buFont typeface="Verdana"/>
              <a:buChar char=" "/>
              <a:defRPr sz="12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4765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300"/>
              <a:buFont typeface="Verdana"/>
              <a:buChar char=" "/>
              <a:defRPr sz="1200" b="0" i="0" u="none" strike="noStrike" cap="none">
                <a:solidFill>
                  <a:srgbClr val="59595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048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Verdana"/>
              <a:buChar char="–"/>
              <a:defRPr sz="1200" b="0" i="0" u="none" strike="noStrike" cap="none">
                <a:solidFill>
                  <a:srgbClr val="59595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pic>
        <p:nvPicPr>
          <p:cNvPr id="25" name="Google Shape;25;p13"/>
          <p:cNvPicPr preferRelativeResize="0"/>
          <p:nvPr/>
        </p:nvPicPr>
        <p:blipFill rotWithShape="1">
          <a:blip r:embed="rId39">
            <a:alphaModFix/>
          </a:blip>
          <a:srcRect/>
          <a:stretch/>
        </p:blipFill>
        <p:spPr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3"/>
          <p:cNvSpPr/>
          <p:nvPr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7" name="Google Shape;27;p13"/>
          <p:cNvSpPr txBox="1">
            <a:spLocks noGrp="1"/>
          </p:cNvSpPr>
          <p:nvPr>
            <p:ph type="dt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ft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sldNum" idx="12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A5A5A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  <p:sldLayoutId id="2147483672" r:id="rId22"/>
    <p:sldLayoutId id="2147483673" r:id="rId23"/>
    <p:sldLayoutId id="2147483674" r:id="rId24"/>
    <p:sldLayoutId id="2147483675" r:id="rId25"/>
    <p:sldLayoutId id="2147483676" r:id="rId26"/>
    <p:sldLayoutId id="2147483677" r:id="rId27"/>
    <p:sldLayoutId id="2147483678" r:id="rId28"/>
    <p:sldLayoutId id="2147483679" r:id="rId29"/>
    <p:sldLayoutId id="2147483680" r:id="rId30"/>
    <p:sldLayoutId id="2147483681" r:id="rId31"/>
    <p:sldLayoutId id="2147483682" r:id="rId32"/>
    <p:sldLayoutId id="2147483683" r:id="rId33"/>
    <p:sldLayoutId id="2147483684" r:id="rId34"/>
    <p:sldLayoutId id="2147483685" r:id="rId35"/>
    <p:sldLayoutId id="2147483686" r:id="rId36"/>
    <p:sldLayoutId id="2147483687" r:id="rId3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7281">
          <p15:clr>
            <a:srgbClr val="F26B43"/>
          </p15:clr>
        </p15:guide>
        <p15:guide id="2" orient="horz" pos="3919">
          <p15:clr>
            <a:srgbClr val="F26B43"/>
          </p15:clr>
        </p15:guide>
        <p15:guide id="3" pos="3840">
          <p15:clr>
            <a:srgbClr val="F26B43"/>
          </p15:clr>
        </p15:guide>
        <p15:guide id="4" orient="horz" pos="2159">
          <p15:clr>
            <a:srgbClr val="F26B43"/>
          </p15:clr>
        </p15:guide>
        <p15:guide id="5" pos="400">
          <p15:clr>
            <a:srgbClr val="F26B43"/>
          </p15:clr>
        </p15:guide>
        <p15:guide id="6" pos="4128">
          <p15:clr>
            <a:srgbClr val="F26B43"/>
          </p15:clr>
        </p15:guide>
        <p15:guide id="7" pos="3552">
          <p15:clr>
            <a:srgbClr val="F26B43"/>
          </p15:clr>
        </p15:guide>
        <p15:guide id="8" orient="horz" pos="1275">
          <p15:clr>
            <a:srgbClr val="F26B43"/>
          </p15:clr>
        </p15:guide>
        <p15:guide id="9" orient="horz" pos="1434">
          <p15:clr>
            <a:srgbClr val="F26B43"/>
          </p15:clr>
        </p15:guide>
        <p15:guide id="10" pos="461">
          <p15:clr>
            <a:srgbClr val="F26B43"/>
          </p15:clr>
        </p15:guide>
        <p15:guide id="11" orient="horz" pos="66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"/>
          <p:cNvSpPr txBox="1">
            <a:spLocks noGrp="1"/>
          </p:cNvSpPr>
          <p:nvPr>
            <p:ph type="ctrTitle"/>
          </p:nvPr>
        </p:nvSpPr>
        <p:spPr>
          <a:xfrm>
            <a:off x="633412" y="1299600"/>
            <a:ext cx="10925176" cy="23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0000" rIns="91425" bIns="900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Verdana"/>
              <a:buNone/>
            </a:pPr>
            <a:r>
              <a:rPr lang="en-GB" sz="4400"/>
              <a:t>Interface Dialogue </a:t>
            </a:r>
            <a:br>
              <a:rPr lang="en-GB" sz="4400"/>
            </a:br>
            <a:r>
              <a:rPr lang="en-GB" sz="4400"/>
              <a:t>Finance and Biodiversity </a:t>
            </a:r>
            <a:endParaRPr/>
          </a:p>
        </p:txBody>
      </p:sp>
      <p:sp>
        <p:nvSpPr>
          <p:cNvPr id="336" name="Google Shape;336;p1"/>
          <p:cNvSpPr txBox="1">
            <a:spLocks noGrp="1"/>
          </p:cNvSpPr>
          <p:nvPr>
            <p:ph type="subTitle" idx="1"/>
          </p:nvPr>
        </p:nvSpPr>
        <p:spPr>
          <a:xfrm>
            <a:off x="1295400" y="3887058"/>
            <a:ext cx="9601200" cy="13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400" tIns="90000" rIns="90000" bIns="468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GB" sz="4000"/>
              <a:t>Alignment of all Financial Flows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GB" sz="4000"/>
              <a:t>Common Ground document</a:t>
            </a:r>
            <a:endParaRPr/>
          </a:p>
        </p:txBody>
      </p:sp>
      <p:pic>
        <p:nvPicPr>
          <p:cNvPr id="337" name="Google Shape;33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14302" y="94037"/>
            <a:ext cx="1266825" cy="857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"/>
          <p:cNvSpPr txBox="1">
            <a:spLocks noGrp="1"/>
          </p:cNvSpPr>
          <p:nvPr>
            <p:ph type="body" idx="1"/>
          </p:nvPr>
        </p:nvSpPr>
        <p:spPr>
          <a:xfrm>
            <a:off x="158900" y="2276475"/>
            <a:ext cx="11399700" cy="4584900"/>
          </a:xfrm>
          <a:prstGeom prst="rect">
            <a:avLst/>
          </a:prstGeom>
          <a:noFill/>
          <a:ln w="9525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</a:rPr>
              <a:t>0	</a:t>
            </a:r>
            <a:r>
              <a:rPr lang="en-GB" sz="2000" b="1" dirty="0">
                <a:solidFill>
                  <a:srgbClr val="212121"/>
                </a:solidFill>
              </a:rPr>
              <a:t>Introduction</a:t>
            </a:r>
            <a:endParaRPr sz="2000" b="1" dirty="0">
              <a:solidFill>
                <a:srgbClr val="212121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sz="2000" b="1" dirty="0">
              <a:solidFill>
                <a:srgbClr val="212121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</a:rPr>
              <a:t>1  	</a:t>
            </a:r>
            <a:r>
              <a:rPr lang="en-GB" sz="2000" b="1" dirty="0">
                <a:solidFill>
                  <a:srgbClr val="212121"/>
                </a:solidFill>
              </a:rPr>
              <a:t>The benefits of aligning all financial flows to the Global Biodiversity Framework (GBF)</a:t>
            </a:r>
            <a:endParaRPr sz="2000" b="1" dirty="0">
              <a:solidFill>
                <a:srgbClr val="212121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rgbClr val="212121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</a:rPr>
              <a:t>2 	</a:t>
            </a:r>
            <a:r>
              <a:rPr lang="en-GB" sz="2000" b="1" dirty="0">
                <a:solidFill>
                  <a:srgbClr val="212121"/>
                </a:solidFill>
              </a:rPr>
              <a:t>The financial flows that need alignment</a:t>
            </a:r>
            <a:endParaRPr sz="2000" b="1" dirty="0">
              <a:solidFill>
                <a:srgbClr val="212121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sz="2000" b="1" dirty="0">
              <a:solidFill>
                <a:srgbClr val="212121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</a:rPr>
              <a:t>3	</a:t>
            </a:r>
            <a:r>
              <a:rPr lang="en-GB" sz="2000" b="1" dirty="0">
                <a:solidFill>
                  <a:srgbClr val="212121"/>
                </a:solidFill>
              </a:rPr>
              <a:t>What are the key actors that are needed to align financial flows</a:t>
            </a:r>
            <a:endParaRPr sz="2000" b="1" dirty="0">
              <a:solidFill>
                <a:srgbClr val="212121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dk2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</a:rPr>
              <a:t>4	</a:t>
            </a:r>
            <a:r>
              <a:rPr lang="en-GB" sz="2000" b="1" dirty="0">
                <a:solidFill>
                  <a:srgbClr val="212121"/>
                </a:solidFill>
              </a:rPr>
              <a:t>Towards a more holistic and contextual approach</a:t>
            </a:r>
            <a:endParaRPr sz="2000" b="1" dirty="0">
              <a:solidFill>
                <a:srgbClr val="212121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rgbClr val="212121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2"/>
                </a:solidFill>
              </a:rPr>
              <a:t>5	</a:t>
            </a:r>
            <a:r>
              <a:rPr lang="en-GB" sz="2000" b="1" dirty="0">
                <a:solidFill>
                  <a:srgbClr val="212121"/>
                </a:solidFill>
              </a:rPr>
              <a:t>How to measure the alignment of all financial flows</a:t>
            </a:r>
            <a:endParaRPr sz="2000" b="1" dirty="0">
              <a:solidFill>
                <a:srgbClr val="21212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sz="2000" b="1" dirty="0">
              <a:solidFill>
                <a:srgbClr val="212121"/>
              </a:solidFill>
            </a:endParaRPr>
          </a:p>
        </p:txBody>
      </p:sp>
      <p:sp>
        <p:nvSpPr>
          <p:cNvPr id="343" name="Google Shape;343;p2"/>
          <p:cNvSpPr txBox="1">
            <a:spLocks noGrp="1"/>
          </p:cNvSpPr>
          <p:nvPr>
            <p:ph type="title"/>
          </p:nvPr>
        </p:nvSpPr>
        <p:spPr>
          <a:xfrm>
            <a:off x="317500" y="636586"/>
            <a:ext cx="11557000" cy="948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Verdana"/>
              <a:buNone/>
            </a:pPr>
            <a:r>
              <a:rPr lang="en-GB"/>
              <a:t>Outline common ground document - Chapters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13047fa6843_0_8"/>
          <p:cNvSpPr txBox="1">
            <a:spLocks noGrp="1"/>
          </p:cNvSpPr>
          <p:nvPr>
            <p:ph type="body" idx="1"/>
          </p:nvPr>
        </p:nvSpPr>
        <p:spPr>
          <a:xfrm>
            <a:off x="267000" y="1898605"/>
            <a:ext cx="12650100" cy="56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lang="en-GB" sz="1900" b="1" dirty="0">
                <a:latin typeface="Arial"/>
                <a:ea typeface="Arial"/>
                <a:cs typeface="Arial"/>
                <a:sym typeface="Arial"/>
              </a:rPr>
              <a:t>Chapter 0 Introduction</a:t>
            </a:r>
            <a:endParaRPr sz="19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00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700"/>
              <a:buChar char="●"/>
            </a:pPr>
            <a:r>
              <a:rPr lang="en-GB" sz="1900" dirty="0">
                <a:latin typeface="Arial"/>
                <a:ea typeface="Arial"/>
                <a:cs typeface="Arial"/>
                <a:sym typeface="Arial"/>
              </a:rPr>
              <a:t>Greening finance &amp; financing green</a:t>
            </a:r>
            <a:endParaRPr sz="19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lang="en-GB" sz="1900" dirty="0">
                <a:latin typeface="Arial"/>
                <a:ea typeface="Arial"/>
                <a:cs typeface="Arial"/>
                <a:sym typeface="Arial"/>
              </a:rPr>
              <a:t>About the IDFB and CBD</a:t>
            </a:r>
            <a:endParaRPr sz="1900" dirty="0"/>
          </a:p>
          <a:p>
            <a:pPr marL="45720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lang="en-GB" sz="1900" dirty="0">
                <a:latin typeface="Arial"/>
                <a:ea typeface="Arial"/>
                <a:cs typeface="Arial"/>
                <a:sym typeface="Arial"/>
              </a:rPr>
              <a:t>Biodiversity and Climate change</a:t>
            </a:r>
            <a:endParaRPr sz="19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lang="en-GB" sz="1900" b="1" dirty="0">
                <a:latin typeface="Arial"/>
                <a:ea typeface="Arial"/>
                <a:cs typeface="Arial"/>
                <a:sym typeface="Arial"/>
              </a:rPr>
              <a:t>Chapter 1 The benefits of aligning all financial flows to the Global Biodiversity Framework (GBF)</a:t>
            </a:r>
            <a:endParaRPr sz="19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00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700"/>
              <a:buFont typeface="Verdana"/>
              <a:buChar char="●"/>
            </a:pPr>
            <a:r>
              <a:rPr lang="en-GB" sz="1900" dirty="0">
                <a:latin typeface="Arial"/>
                <a:ea typeface="Arial"/>
                <a:cs typeface="Arial"/>
                <a:sym typeface="Arial"/>
              </a:rPr>
              <a:t>1.1 Definition of Alignment</a:t>
            </a:r>
            <a:endParaRPr sz="19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Verdana"/>
              <a:buChar char="●"/>
            </a:pPr>
            <a:r>
              <a:rPr lang="en-GB" sz="1900" dirty="0">
                <a:latin typeface="Arial"/>
                <a:ea typeface="Arial"/>
                <a:cs typeface="Arial"/>
                <a:sym typeface="Arial"/>
              </a:rPr>
              <a:t>1.2 Alignment of flows and of incentives</a:t>
            </a:r>
            <a:endParaRPr sz="19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Verdana"/>
              <a:buChar char="●"/>
            </a:pPr>
            <a:r>
              <a:rPr lang="en-GB" sz="1900" dirty="0">
                <a:latin typeface="Arial"/>
                <a:ea typeface="Arial"/>
                <a:cs typeface="Arial"/>
                <a:sym typeface="Arial"/>
              </a:rPr>
              <a:t>1.3 Status in the negotiations on the GBF</a:t>
            </a:r>
            <a:endParaRPr sz="19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900" b="1" dirty="0">
                <a:latin typeface="Arial"/>
                <a:ea typeface="Arial"/>
                <a:cs typeface="Arial"/>
                <a:sym typeface="Arial"/>
              </a:rPr>
              <a:t>Chapter 2 The financial flows that need alignment</a:t>
            </a:r>
            <a:endParaRPr sz="19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00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700"/>
              <a:buFont typeface="Verdana"/>
              <a:buChar char="●"/>
            </a:pPr>
            <a:r>
              <a:rPr lang="en-GB" sz="1900" dirty="0">
                <a:latin typeface="Arial"/>
                <a:ea typeface="Arial"/>
                <a:cs typeface="Arial"/>
                <a:sym typeface="Arial"/>
              </a:rPr>
              <a:t>2.1 Public finance for biodiversity market</a:t>
            </a:r>
            <a:endParaRPr sz="1900" dirty="0"/>
          </a:p>
          <a:p>
            <a:pPr marL="45720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Verdana"/>
              <a:buChar char="●"/>
            </a:pPr>
            <a:r>
              <a:rPr lang="en-GB" sz="1900" dirty="0">
                <a:latin typeface="Arial"/>
                <a:ea typeface="Arial"/>
                <a:cs typeface="Arial"/>
                <a:sym typeface="Arial"/>
              </a:rPr>
              <a:t>2.2 Private finance for biodiversity market </a:t>
            </a:r>
            <a:endParaRPr sz="1900" dirty="0"/>
          </a:p>
          <a:p>
            <a:pPr marL="45720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Verdana"/>
              <a:buChar char="●"/>
            </a:pPr>
            <a:r>
              <a:rPr lang="en-GB" sz="1900" dirty="0">
                <a:latin typeface="Arial"/>
                <a:ea typeface="Arial"/>
                <a:cs typeface="Arial"/>
                <a:sym typeface="Arial"/>
              </a:rPr>
              <a:t>2.3 Public-private finance for biodiversity market</a:t>
            </a:r>
            <a:endParaRPr sz="1900" dirty="0"/>
          </a:p>
          <a:p>
            <a:pPr marL="45720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700"/>
              <a:buNone/>
            </a:pP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 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sz="2900" b="1" dirty="0">
              <a:solidFill>
                <a:srgbClr val="212121"/>
              </a:solidFill>
            </a:endParaRPr>
          </a:p>
        </p:txBody>
      </p:sp>
      <p:sp>
        <p:nvSpPr>
          <p:cNvPr id="349" name="Google Shape;349;g13047fa6843_0_8"/>
          <p:cNvSpPr txBox="1">
            <a:spLocks noGrp="1"/>
          </p:cNvSpPr>
          <p:nvPr>
            <p:ph type="title"/>
          </p:nvPr>
        </p:nvSpPr>
        <p:spPr>
          <a:xfrm>
            <a:off x="267000" y="615989"/>
            <a:ext cx="11658000" cy="9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Verdana"/>
              <a:buNone/>
            </a:pPr>
            <a:r>
              <a:rPr lang="en-GB"/>
              <a:t>Common ground document - paragraphs  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13047fa6843_0_19"/>
          <p:cNvSpPr txBox="1">
            <a:spLocks noGrp="1"/>
          </p:cNvSpPr>
          <p:nvPr>
            <p:ph type="body" idx="1"/>
          </p:nvPr>
        </p:nvSpPr>
        <p:spPr>
          <a:xfrm>
            <a:off x="455201" y="1942804"/>
            <a:ext cx="11556900" cy="572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lang="en-GB" sz="1900" b="1" dirty="0">
                <a:latin typeface="Arial"/>
                <a:ea typeface="Arial"/>
                <a:cs typeface="Arial"/>
                <a:sym typeface="Arial"/>
              </a:rPr>
              <a:t>Chapter 3 What are the key actors that are needed to align financial flows</a:t>
            </a:r>
            <a:endParaRPr sz="1900" b="1" dirty="0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lang="en-GB" sz="1900" dirty="0">
                <a:latin typeface="Arial"/>
                <a:ea typeface="Arial"/>
                <a:cs typeface="Arial"/>
                <a:sym typeface="Arial"/>
              </a:rPr>
              <a:t>3.1 Ministries of finance, Central Banks and supervisors</a:t>
            </a:r>
            <a:endParaRPr sz="1900" dirty="0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lang="en-GB" sz="1900" dirty="0">
                <a:latin typeface="Arial"/>
                <a:ea typeface="Arial"/>
                <a:cs typeface="Arial"/>
                <a:sym typeface="Arial"/>
              </a:rPr>
              <a:t>3.3 Governments (e.g. budgets, ODA, subsidies, fiscal instruments etc.)</a:t>
            </a:r>
            <a:endParaRPr sz="1900" dirty="0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lang="en-GB" sz="1900" dirty="0">
                <a:latin typeface="Arial"/>
                <a:ea typeface="Arial"/>
                <a:cs typeface="Arial"/>
                <a:sym typeface="Arial"/>
              </a:rPr>
              <a:t>3.4 Private investors</a:t>
            </a:r>
            <a:endParaRPr sz="19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lang="en-GB" sz="1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4</a:t>
            </a:r>
            <a:r>
              <a:rPr lang="en-GB" sz="1900" b="1" dirty="0">
                <a:latin typeface="Arial"/>
                <a:ea typeface="Arial"/>
                <a:cs typeface="Arial"/>
                <a:sym typeface="Arial"/>
              </a:rPr>
              <a:t> Towards a more holistic and </a:t>
            </a:r>
            <a:r>
              <a:rPr lang="en-GB" sz="1900" b="1">
                <a:latin typeface="Arial"/>
                <a:ea typeface="Arial"/>
                <a:cs typeface="Arial"/>
                <a:sym typeface="Arial"/>
              </a:rPr>
              <a:t>contextual approach</a:t>
            </a:r>
            <a:endParaRPr sz="1900" dirty="0"/>
          </a:p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Verdana"/>
              <a:buChar char="●"/>
            </a:pPr>
            <a:r>
              <a:rPr lang="en-GB" sz="19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4.1 Alignment with integrated goals and targets at the national level</a:t>
            </a:r>
            <a:endParaRPr sz="1900" dirty="0"/>
          </a:p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Verdana"/>
              <a:buChar char="●"/>
            </a:pPr>
            <a:r>
              <a:rPr lang="en-GB" sz="19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4.2 Developing National Biodiversity Strategy and Action Plans (NBSAP)</a:t>
            </a:r>
            <a:endParaRPr sz="1900" dirty="0"/>
          </a:p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Verdana"/>
              <a:buChar char="●"/>
            </a:pPr>
            <a:r>
              <a:rPr lang="en-GB" sz="19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4.3 Designing National Biodiversity Finance Plans (NBFPs)</a:t>
            </a:r>
            <a:endParaRPr sz="1900" dirty="0"/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lang="en-GB" sz="1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5 How to measure the alignment of all financial flows</a:t>
            </a:r>
            <a:endParaRPr sz="1900" dirty="0"/>
          </a:p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Verdana"/>
              <a:buChar char="●"/>
            </a:pPr>
            <a:r>
              <a:rPr lang="en-GB" sz="19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5.1 Quantitative and qualitative approaches</a:t>
            </a:r>
            <a:endParaRPr sz="1900" dirty="0"/>
          </a:p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Verdana"/>
              <a:buChar char="●"/>
            </a:pPr>
            <a:r>
              <a:rPr lang="en-GB" sz="19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5.2 Monitoring and review of the GBF</a:t>
            </a:r>
            <a:endParaRPr sz="1900" dirty="0"/>
          </a:p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Verdana"/>
              <a:buChar char="●"/>
            </a:pPr>
            <a:r>
              <a:rPr lang="en-GB" sz="19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5.3 Measuring and monitoring at country and local levels</a:t>
            </a:r>
            <a:endParaRPr sz="1900" dirty="0"/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endParaRPr sz="1800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g13047fa6843_0_19"/>
          <p:cNvSpPr txBox="1">
            <a:spLocks noGrp="1"/>
          </p:cNvSpPr>
          <p:nvPr>
            <p:ph type="title"/>
          </p:nvPr>
        </p:nvSpPr>
        <p:spPr>
          <a:xfrm>
            <a:off x="317550" y="403842"/>
            <a:ext cx="11556900" cy="9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Verdana"/>
              <a:buNone/>
            </a:pPr>
            <a:r>
              <a:rPr lang="en-GB"/>
              <a:t>Paragraphs -  Continued         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ijkshuisstijl Violet">
  <a:themeElements>
    <a:clrScheme name="Rijks Groen">
      <a:dk1>
        <a:srgbClr val="000000"/>
      </a:dk1>
      <a:lt1>
        <a:srgbClr val="FFFFFF"/>
      </a:lt1>
      <a:dk2>
        <a:srgbClr val="38870D"/>
      </a:dk2>
      <a:lt2>
        <a:srgbClr val="E0EDDB"/>
      </a:lt2>
      <a:accent1>
        <a:srgbClr val="F9E11E"/>
      </a:accent1>
      <a:accent2>
        <a:srgbClr val="663227"/>
      </a:accent2>
      <a:accent3>
        <a:srgbClr val="FFB612"/>
      </a:accent3>
      <a:accent4>
        <a:srgbClr val="275837"/>
      </a:accent4>
      <a:accent5>
        <a:srgbClr val="00689A"/>
      </a:accent5>
      <a:accent6>
        <a:srgbClr val="42145F"/>
      </a:accent6>
      <a:hlink>
        <a:srgbClr val="38870D"/>
      </a:hlink>
      <a:folHlink>
        <a:srgbClr val="E0EDD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ijkshuisstijl Violet">
  <a:themeElements>
    <a:clrScheme name="Rijks Groen">
      <a:dk1>
        <a:srgbClr val="000000"/>
      </a:dk1>
      <a:lt1>
        <a:srgbClr val="FFFFFF"/>
      </a:lt1>
      <a:dk2>
        <a:srgbClr val="38870D"/>
      </a:dk2>
      <a:lt2>
        <a:srgbClr val="E0EDDB"/>
      </a:lt2>
      <a:accent1>
        <a:srgbClr val="F9E11E"/>
      </a:accent1>
      <a:accent2>
        <a:srgbClr val="663227"/>
      </a:accent2>
      <a:accent3>
        <a:srgbClr val="FFB612"/>
      </a:accent3>
      <a:accent4>
        <a:srgbClr val="275837"/>
      </a:accent4>
      <a:accent5>
        <a:srgbClr val="00689A"/>
      </a:accent5>
      <a:accent6>
        <a:srgbClr val="42145F"/>
      </a:accent6>
      <a:hlink>
        <a:srgbClr val="38870D"/>
      </a:hlink>
      <a:folHlink>
        <a:srgbClr val="E0EDD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Microsoft Office PowerPoint</Application>
  <PresentationFormat>Widescreen</PresentationFormat>
  <Paragraphs>43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Noto Sans Symbols</vt:lpstr>
      <vt:lpstr>Verdana</vt:lpstr>
      <vt:lpstr>Rijkshuisstijl Violet</vt:lpstr>
      <vt:lpstr>Rijkshuisstijl Violet</vt:lpstr>
      <vt:lpstr>Interface Dialogue  Finance and Biodiversity </vt:lpstr>
      <vt:lpstr>Outline common ground document - Chapters</vt:lpstr>
      <vt:lpstr>Common ground document - paragraphs   </vt:lpstr>
      <vt:lpstr>Paragraphs -  Continued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Interface Dialogue  Finance and Biodiversity</dc:title>
  <dc:creator>Jongeneelen, F.L.M. (Femke)</dc:creator>
  <cp:lastModifiedBy>Jorien van Hoogen</cp:lastModifiedBy>
  <cp:revision>2</cp:revision>
  <dcterms:created xsi:type="dcterms:W3CDTF">2021-07-06T09:42:20Z</dcterms:created>
  <dcterms:modified xsi:type="dcterms:W3CDTF">2022-06-07T22:02:52Z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DOCS AutoSave">
    <vt:lpwstr/>
  </property>
</Properties>
</file>